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</p:sldIdLst>
  <p:sldSz cy="6858000" cx="12192000"/>
  <p:notesSz cx="6858000" cy="9144000"/>
  <p:embeddedFontLst>
    <p:embeddedFont>
      <p:font typeface="Roboto Black"/>
      <p:bold r:id="rId49"/>
      <p:boldItalic r:id="rId50"/>
    </p:embeddedFont>
    <p:embeddedFont>
      <p:font typeface="Roboto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55" roundtripDataSignature="AMtx7mitvBHUBQpPvjNP/9V87YkO5Ka0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font" Target="fonts/RobotoBlack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Roboto-regular.fntdata"/><Relationship Id="rId50" Type="http://schemas.openxmlformats.org/officeDocument/2006/relationships/font" Target="fonts/RobotoBlack-boldItalic.fntdata"/><Relationship Id="rId53" Type="http://schemas.openxmlformats.org/officeDocument/2006/relationships/font" Target="fonts/Roboto-italic.fntdata"/><Relationship Id="rId52" Type="http://schemas.openxmlformats.org/officeDocument/2006/relationships/font" Target="fonts/Roboto-bold.fntdata"/><Relationship Id="rId11" Type="http://schemas.openxmlformats.org/officeDocument/2006/relationships/slide" Target="slides/slide7.xml"/><Relationship Id="rId55" Type="http://customschemas.google.com/relationships/presentationmetadata" Target="metadata"/><Relationship Id="rId10" Type="http://schemas.openxmlformats.org/officeDocument/2006/relationships/slide" Target="slides/slide6.xml"/><Relationship Id="rId54" Type="http://schemas.openxmlformats.org/officeDocument/2006/relationships/font" Target="fonts/Roboto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6"/>
          <p:cNvSpPr/>
          <p:nvPr/>
        </p:nvSpPr>
        <p:spPr>
          <a:xfrm>
            <a:off x="565265" y="3712422"/>
            <a:ext cx="4455622" cy="23891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46"/>
          <p:cNvSpPr/>
          <p:nvPr/>
        </p:nvSpPr>
        <p:spPr>
          <a:xfrm>
            <a:off x="910685" y="756459"/>
            <a:ext cx="5513404" cy="5023094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" name="Google Shape;13;p46"/>
          <p:cNvCxnSpPr/>
          <p:nvPr/>
        </p:nvCxnSpPr>
        <p:spPr>
          <a:xfrm>
            <a:off x="2689934" y="3713087"/>
            <a:ext cx="8637973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" name="Google Shape;14;p46"/>
          <p:cNvSpPr txBox="1"/>
          <p:nvPr>
            <p:ph type="title"/>
          </p:nvPr>
        </p:nvSpPr>
        <p:spPr>
          <a:xfrm>
            <a:off x="2689933" y="2534128"/>
            <a:ext cx="8591381" cy="10491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Black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6"/>
          <p:cNvSpPr txBox="1"/>
          <p:nvPr>
            <p:ph idx="1" type="body"/>
          </p:nvPr>
        </p:nvSpPr>
        <p:spPr>
          <a:xfrm>
            <a:off x="2689225" y="2212900"/>
            <a:ext cx="8591550" cy="192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46"/>
          <p:cNvSpPr txBox="1"/>
          <p:nvPr>
            <p:ph idx="2" type="body"/>
          </p:nvPr>
        </p:nvSpPr>
        <p:spPr>
          <a:xfrm>
            <a:off x="2677604" y="3803716"/>
            <a:ext cx="8591550" cy="192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46"/>
          <p:cNvSpPr txBox="1"/>
          <p:nvPr>
            <p:ph idx="3" type="body"/>
          </p:nvPr>
        </p:nvSpPr>
        <p:spPr>
          <a:xfrm rot="-5400000">
            <a:off x="-442785" y="2461768"/>
            <a:ext cx="2332775" cy="168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sz="8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ection Header">
  <p:cSld name="3_Section 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5"/>
          <p:cNvSpPr/>
          <p:nvPr/>
        </p:nvSpPr>
        <p:spPr>
          <a:xfrm>
            <a:off x="9719746" y="2462991"/>
            <a:ext cx="1523085" cy="1751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5"/>
          <p:cNvSpPr txBox="1"/>
          <p:nvPr>
            <p:ph idx="10" type="dt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55"/>
          <p:cNvSpPr/>
          <p:nvPr/>
        </p:nvSpPr>
        <p:spPr>
          <a:xfrm>
            <a:off x="713173" y="4089539"/>
            <a:ext cx="1523085" cy="1751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5"/>
          <p:cNvSpPr/>
          <p:nvPr/>
        </p:nvSpPr>
        <p:spPr>
          <a:xfrm>
            <a:off x="882590" y="2632801"/>
            <a:ext cx="10190824" cy="3075537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5"/>
          <p:cNvSpPr txBox="1"/>
          <p:nvPr>
            <p:ph type="title"/>
          </p:nvPr>
        </p:nvSpPr>
        <p:spPr>
          <a:xfrm>
            <a:off x="1211062" y="4305667"/>
            <a:ext cx="9451020" cy="1189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Black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6"/>
          <p:cNvSpPr txBox="1"/>
          <p:nvPr>
            <p:ph idx="1" type="body"/>
          </p:nvPr>
        </p:nvSpPr>
        <p:spPr>
          <a:xfrm>
            <a:off x="838200" y="2024109"/>
            <a:ext cx="5181600" cy="41528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>
                <a:solidFill>
                  <a:schemeClr val="dk2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56"/>
          <p:cNvSpPr txBox="1"/>
          <p:nvPr>
            <p:ph idx="2" type="body"/>
          </p:nvPr>
        </p:nvSpPr>
        <p:spPr>
          <a:xfrm>
            <a:off x="6172200" y="2024109"/>
            <a:ext cx="5181600" cy="41528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>
                <a:solidFill>
                  <a:schemeClr val="dk2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56"/>
          <p:cNvSpPr txBox="1"/>
          <p:nvPr>
            <p:ph idx="10" type="dt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6"/>
          <p:cNvSpPr/>
          <p:nvPr/>
        </p:nvSpPr>
        <p:spPr>
          <a:xfrm>
            <a:off x="713173" y="281018"/>
            <a:ext cx="1523085" cy="1075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56"/>
          <p:cNvSpPr/>
          <p:nvPr/>
        </p:nvSpPr>
        <p:spPr>
          <a:xfrm>
            <a:off x="838200" y="407866"/>
            <a:ext cx="10302536" cy="137274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4" name="Google Shape;74;p56"/>
          <p:cNvCxnSpPr/>
          <p:nvPr/>
        </p:nvCxnSpPr>
        <p:spPr>
          <a:xfrm>
            <a:off x="1118586" y="1356952"/>
            <a:ext cx="11073414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5" name="Google Shape;75;p56"/>
          <p:cNvSpPr txBox="1"/>
          <p:nvPr>
            <p:ph type="title"/>
          </p:nvPr>
        </p:nvSpPr>
        <p:spPr>
          <a:xfrm>
            <a:off x="1051264" y="559293"/>
            <a:ext cx="9699594" cy="770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6"/>
          <p:cNvSpPr txBox="1"/>
          <p:nvPr>
            <p:ph idx="3" type="body"/>
          </p:nvPr>
        </p:nvSpPr>
        <p:spPr>
          <a:xfrm>
            <a:off x="1038686" y="1461827"/>
            <a:ext cx="9712171" cy="2249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7"/>
          <p:cNvSpPr txBox="1"/>
          <p:nvPr>
            <p:ph idx="1" type="body"/>
          </p:nvPr>
        </p:nvSpPr>
        <p:spPr>
          <a:xfrm>
            <a:off x="838200" y="2024109"/>
            <a:ext cx="5181600" cy="41528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>
                <a:solidFill>
                  <a:schemeClr val="dk2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57"/>
          <p:cNvSpPr txBox="1"/>
          <p:nvPr>
            <p:ph idx="2" type="body"/>
          </p:nvPr>
        </p:nvSpPr>
        <p:spPr>
          <a:xfrm>
            <a:off x="6172200" y="2024109"/>
            <a:ext cx="5181600" cy="41528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>
                <a:solidFill>
                  <a:schemeClr val="dk2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57"/>
          <p:cNvSpPr txBox="1"/>
          <p:nvPr>
            <p:ph idx="10" type="dt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57"/>
          <p:cNvSpPr/>
          <p:nvPr/>
        </p:nvSpPr>
        <p:spPr>
          <a:xfrm>
            <a:off x="713173" y="281018"/>
            <a:ext cx="1523085" cy="1075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838200" y="407866"/>
            <a:ext cx="10302536" cy="137274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57"/>
          <p:cNvSpPr txBox="1"/>
          <p:nvPr>
            <p:ph type="title"/>
          </p:nvPr>
        </p:nvSpPr>
        <p:spPr>
          <a:xfrm>
            <a:off x="1051264" y="559293"/>
            <a:ext cx="9699594" cy="10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8"/>
          <p:cNvSpPr txBox="1"/>
          <p:nvPr>
            <p:ph idx="1" type="body"/>
          </p:nvPr>
        </p:nvSpPr>
        <p:spPr>
          <a:xfrm>
            <a:off x="839788" y="1932033"/>
            <a:ext cx="5157787" cy="3740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6" name="Google Shape;86;p5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58"/>
          <p:cNvSpPr txBox="1"/>
          <p:nvPr>
            <p:ph idx="3" type="body"/>
          </p:nvPr>
        </p:nvSpPr>
        <p:spPr>
          <a:xfrm>
            <a:off x="6172200" y="1932033"/>
            <a:ext cx="5183188" cy="3740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8" name="Google Shape;88;p5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58"/>
          <p:cNvSpPr txBox="1"/>
          <p:nvPr>
            <p:ph idx="10" type="dt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58"/>
          <p:cNvSpPr/>
          <p:nvPr/>
        </p:nvSpPr>
        <p:spPr>
          <a:xfrm>
            <a:off x="713173" y="281018"/>
            <a:ext cx="1523085" cy="1075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58"/>
          <p:cNvSpPr/>
          <p:nvPr/>
        </p:nvSpPr>
        <p:spPr>
          <a:xfrm>
            <a:off x="838200" y="407866"/>
            <a:ext cx="10302536" cy="137274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Google Shape;92;p58"/>
          <p:cNvCxnSpPr/>
          <p:nvPr/>
        </p:nvCxnSpPr>
        <p:spPr>
          <a:xfrm>
            <a:off x="1118586" y="1356952"/>
            <a:ext cx="11073414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3" name="Google Shape;93;p58"/>
          <p:cNvSpPr txBox="1"/>
          <p:nvPr>
            <p:ph type="title"/>
          </p:nvPr>
        </p:nvSpPr>
        <p:spPr>
          <a:xfrm>
            <a:off x="1051264" y="559293"/>
            <a:ext cx="9699594" cy="770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58"/>
          <p:cNvSpPr txBox="1"/>
          <p:nvPr>
            <p:ph idx="5" type="body"/>
          </p:nvPr>
        </p:nvSpPr>
        <p:spPr>
          <a:xfrm>
            <a:off x="1038686" y="1461827"/>
            <a:ext cx="9712171" cy="2249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ison">
  <p:cSld name="1_Comparis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9"/>
          <p:cNvSpPr txBox="1"/>
          <p:nvPr>
            <p:ph idx="1" type="body"/>
          </p:nvPr>
        </p:nvSpPr>
        <p:spPr>
          <a:xfrm>
            <a:off x="839788" y="1932033"/>
            <a:ext cx="5157787" cy="3740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7" name="Google Shape;97;p5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59"/>
          <p:cNvSpPr txBox="1"/>
          <p:nvPr>
            <p:ph idx="3" type="body"/>
          </p:nvPr>
        </p:nvSpPr>
        <p:spPr>
          <a:xfrm>
            <a:off x="6172200" y="1932033"/>
            <a:ext cx="5183188" cy="3740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9" name="Google Shape;99;p5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59"/>
          <p:cNvSpPr txBox="1"/>
          <p:nvPr>
            <p:ph idx="10" type="dt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59"/>
          <p:cNvSpPr/>
          <p:nvPr/>
        </p:nvSpPr>
        <p:spPr>
          <a:xfrm>
            <a:off x="713173" y="281018"/>
            <a:ext cx="1523085" cy="1075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59"/>
          <p:cNvSpPr/>
          <p:nvPr/>
        </p:nvSpPr>
        <p:spPr>
          <a:xfrm>
            <a:off x="838200" y="407866"/>
            <a:ext cx="10302536" cy="137274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59"/>
          <p:cNvSpPr txBox="1"/>
          <p:nvPr>
            <p:ph type="title"/>
          </p:nvPr>
        </p:nvSpPr>
        <p:spPr>
          <a:xfrm>
            <a:off x="1051264" y="559293"/>
            <a:ext cx="9699594" cy="1074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0"/>
          <p:cNvSpPr txBox="1"/>
          <p:nvPr>
            <p:ph idx="10" type="dt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60"/>
          <p:cNvSpPr/>
          <p:nvPr/>
        </p:nvSpPr>
        <p:spPr>
          <a:xfrm>
            <a:off x="713173" y="281019"/>
            <a:ext cx="1523085" cy="10869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60"/>
          <p:cNvSpPr/>
          <p:nvPr/>
        </p:nvSpPr>
        <p:spPr>
          <a:xfrm>
            <a:off x="838200" y="407866"/>
            <a:ext cx="10302536" cy="137274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" name="Google Shape;108;p60"/>
          <p:cNvCxnSpPr/>
          <p:nvPr/>
        </p:nvCxnSpPr>
        <p:spPr>
          <a:xfrm>
            <a:off x="1118586" y="1356952"/>
            <a:ext cx="11073414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9" name="Google Shape;109;p60"/>
          <p:cNvSpPr txBox="1"/>
          <p:nvPr>
            <p:ph type="title"/>
          </p:nvPr>
        </p:nvSpPr>
        <p:spPr>
          <a:xfrm>
            <a:off x="1051264" y="559293"/>
            <a:ext cx="9699594" cy="770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60"/>
          <p:cNvSpPr txBox="1"/>
          <p:nvPr>
            <p:ph idx="1" type="body"/>
          </p:nvPr>
        </p:nvSpPr>
        <p:spPr>
          <a:xfrm>
            <a:off x="1038686" y="1461827"/>
            <a:ext cx="9712171" cy="2249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1"/>
          <p:cNvSpPr txBox="1"/>
          <p:nvPr>
            <p:ph idx="10" type="dt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61"/>
          <p:cNvSpPr/>
          <p:nvPr/>
        </p:nvSpPr>
        <p:spPr>
          <a:xfrm>
            <a:off x="713173" y="281018"/>
            <a:ext cx="1523085" cy="1075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61"/>
          <p:cNvSpPr/>
          <p:nvPr/>
        </p:nvSpPr>
        <p:spPr>
          <a:xfrm>
            <a:off x="838200" y="407866"/>
            <a:ext cx="10498584" cy="1161811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61"/>
          <p:cNvSpPr txBox="1"/>
          <p:nvPr>
            <p:ph type="title"/>
          </p:nvPr>
        </p:nvSpPr>
        <p:spPr>
          <a:xfrm>
            <a:off x="1051264" y="612561"/>
            <a:ext cx="6414856" cy="770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6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6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0" name="Google Shape;120;p62"/>
          <p:cNvSpPr txBox="1"/>
          <p:nvPr>
            <p:ph idx="10" type="dt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icture with Caption">
  <p:cSld name="1_Picture with Caption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6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5" name="Google Shape;125;p63"/>
          <p:cNvSpPr txBox="1"/>
          <p:nvPr>
            <p:ph idx="10" type="dt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6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0" type="dt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ection Header">
  <p:cSld name="2_Section 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7"/>
          <p:cNvSpPr/>
          <p:nvPr/>
        </p:nvSpPr>
        <p:spPr>
          <a:xfrm>
            <a:off x="0" y="0"/>
            <a:ext cx="3817398" cy="68580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47"/>
          <p:cNvSpPr txBox="1"/>
          <p:nvPr>
            <p:ph idx="10" type="dt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7"/>
          <p:cNvSpPr txBox="1"/>
          <p:nvPr>
            <p:ph type="title"/>
          </p:nvPr>
        </p:nvSpPr>
        <p:spPr>
          <a:xfrm>
            <a:off x="0" y="2924080"/>
            <a:ext cx="3817397" cy="770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Roboto Black"/>
              <a:buNone/>
              <a:defRPr sz="3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7"/>
          <p:cNvSpPr txBox="1"/>
          <p:nvPr>
            <p:ph idx="1" type="body"/>
          </p:nvPr>
        </p:nvSpPr>
        <p:spPr>
          <a:xfrm>
            <a:off x="4314545" y="2924080"/>
            <a:ext cx="7164281" cy="770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0" sz="36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8085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8"/>
          <p:cNvSpPr txBox="1"/>
          <p:nvPr>
            <p:ph idx="10" type="dt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8"/>
          <p:cNvSpPr txBox="1"/>
          <p:nvPr>
            <p:ph type="title"/>
          </p:nvPr>
        </p:nvSpPr>
        <p:spPr>
          <a:xfrm>
            <a:off x="0" y="2924080"/>
            <a:ext cx="3808520" cy="770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Roboto Black"/>
              <a:buNone/>
              <a:defRPr sz="3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8"/>
          <p:cNvSpPr txBox="1"/>
          <p:nvPr>
            <p:ph idx="1" type="body"/>
          </p:nvPr>
        </p:nvSpPr>
        <p:spPr>
          <a:xfrm>
            <a:off x="4314545" y="2924080"/>
            <a:ext cx="7164281" cy="770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0" sz="36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9"/>
          <p:cNvSpPr txBox="1"/>
          <p:nvPr>
            <p:ph idx="1" type="body"/>
          </p:nvPr>
        </p:nvSpPr>
        <p:spPr>
          <a:xfrm>
            <a:off x="838200" y="2029117"/>
            <a:ext cx="10515600" cy="4016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49"/>
          <p:cNvSpPr/>
          <p:nvPr/>
        </p:nvSpPr>
        <p:spPr>
          <a:xfrm>
            <a:off x="713173" y="281019"/>
            <a:ext cx="1523085" cy="10869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49"/>
          <p:cNvSpPr/>
          <p:nvPr/>
        </p:nvSpPr>
        <p:spPr>
          <a:xfrm>
            <a:off x="838200" y="407866"/>
            <a:ext cx="10302536" cy="137274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9"/>
          <p:cNvSpPr txBox="1"/>
          <p:nvPr>
            <p:ph idx="10" type="dt"/>
          </p:nvPr>
        </p:nvSpPr>
        <p:spPr>
          <a:xfrm>
            <a:off x="838200" y="6294205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9"/>
          <p:cNvSpPr txBox="1"/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0"/>
          <p:cNvSpPr txBox="1"/>
          <p:nvPr>
            <p:ph idx="10" type="dt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1"/>
          <p:cNvSpPr txBox="1"/>
          <p:nvPr>
            <p:ph idx="10" type="dt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1"/>
          <p:cNvSpPr/>
          <p:nvPr/>
        </p:nvSpPr>
        <p:spPr>
          <a:xfrm>
            <a:off x="713173" y="281018"/>
            <a:ext cx="1523085" cy="1075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1"/>
          <p:cNvSpPr/>
          <p:nvPr/>
        </p:nvSpPr>
        <p:spPr>
          <a:xfrm>
            <a:off x="838200" y="407866"/>
            <a:ext cx="6752208" cy="1161811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1"/>
          <p:cNvSpPr txBox="1"/>
          <p:nvPr>
            <p:ph type="title"/>
          </p:nvPr>
        </p:nvSpPr>
        <p:spPr>
          <a:xfrm>
            <a:off x="1051264" y="612561"/>
            <a:ext cx="6414856" cy="770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1"/>
          <p:cNvSpPr txBox="1"/>
          <p:nvPr>
            <p:ph idx="1" type="body"/>
          </p:nvPr>
        </p:nvSpPr>
        <p:spPr>
          <a:xfrm>
            <a:off x="838200" y="1979613"/>
            <a:ext cx="6751638" cy="4164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51"/>
          <p:cNvSpPr txBox="1"/>
          <p:nvPr>
            <p:ph idx="2" type="body"/>
          </p:nvPr>
        </p:nvSpPr>
        <p:spPr>
          <a:xfrm>
            <a:off x="7794625" y="1979613"/>
            <a:ext cx="3630613" cy="4164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2"/>
          <p:cNvSpPr txBox="1"/>
          <p:nvPr>
            <p:ph idx="10" type="dt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2"/>
          <p:cNvSpPr/>
          <p:nvPr>
            <p:ph idx="2" type="pic"/>
          </p:nvPr>
        </p:nvSpPr>
        <p:spPr>
          <a:xfrm>
            <a:off x="838200" y="532660"/>
            <a:ext cx="10515600" cy="5575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3"/>
          <p:cNvSpPr txBox="1"/>
          <p:nvPr>
            <p:ph idx="1" type="body"/>
          </p:nvPr>
        </p:nvSpPr>
        <p:spPr>
          <a:xfrm>
            <a:off x="838200" y="2029117"/>
            <a:ext cx="10515600" cy="4016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>
                <a:solidFill>
                  <a:schemeClr val="dk2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53"/>
          <p:cNvSpPr/>
          <p:nvPr/>
        </p:nvSpPr>
        <p:spPr>
          <a:xfrm>
            <a:off x="713173" y="281019"/>
            <a:ext cx="1523085" cy="10869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3"/>
          <p:cNvSpPr/>
          <p:nvPr/>
        </p:nvSpPr>
        <p:spPr>
          <a:xfrm>
            <a:off x="838200" y="407866"/>
            <a:ext cx="10302536" cy="137274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" name="Google Shape;50;p53"/>
          <p:cNvCxnSpPr/>
          <p:nvPr/>
        </p:nvCxnSpPr>
        <p:spPr>
          <a:xfrm>
            <a:off x="1118586" y="1356952"/>
            <a:ext cx="11073414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1" name="Google Shape;51;p53"/>
          <p:cNvSpPr txBox="1"/>
          <p:nvPr>
            <p:ph idx="10" type="dt"/>
          </p:nvPr>
        </p:nvSpPr>
        <p:spPr>
          <a:xfrm>
            <a:off x="838200" y="6294205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3"/>
          <p:cNvSpPr txBox="1"/>
          <p:nvPr>
            <p:ph type="title"/>
          </p:nvPr>
        </p:nvSpPr>
        <p:spPr>
          <a:xfrm>
            <a:off x="1051264" y="559293"/>
            <a:ext cx="9699594" cy="770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3"/>
          <p:cNvSpPr txBox="1"/>
          <p:nvPr>
            <p:ph idx="2" type="body"/>
          </p:nvPr>
        </p:nvSpPr>
        <p:spPr>
          <a:xfrm>
            <a:off x="1038686" y="1461827"/>
            <a:ext cx="9712171" cy="2249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4"/>
          <p:cNvSpPr/>
          <p:nvPr/>
        </p:nvSpPr>
        <p:spPr>
          <a:xfrm>
            <a:off x="9719746" y="2462991"/>
            <a:ext cx="1523085" cy="1751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4"/>
          <p:cNvSpPr txBox="1"/>
          <p:nvPr>
            <p:ph idx="10" type="dt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4"/>
          <p:cNvSpPr/>
          <p:nvPr/>
        </p:nvSpPr>
        <p:spPr>
          <a:xfrm>
            <a:off x="713173" y="4089539"/>
            <a:ext cx="1523085" cy="1751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4"/>
          <p:cNvSpPr/>
          <p:nvPr/>
        </p:nvSpPr>
        <p:spPr>
          <a:xfrm>
            <a:off x="882590" y="2632801"/>
            <a:ext cx="10190824" cy="3075537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" name="Google Shape;59;p54"/>
          <p:cNvCxnSpPr/>
          <p:nvPr/>
        </p:nvCxnSpPr>
        <p:spPr>
          <a:xfrm>
            <a:off x="1278384" y="5103326"/>
            <a:ext cx="11073414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0" name="Google Shape;60;p54"/>
          <p:cNvSpPr txBox="1"/>
          <p:nvPr>
            <p:ph type="title"/>
          </p:nvPr>
        </p:nvSpPr>
        <p:spPr>
          <a:xfrm>
            <a:off x="1211062" y="4305667"/>
            <a:ext cx="9451020" cy="770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54"/>
          <p:cNvSpPr txBox="1"/>
          <p:nvPr>
            <p:ph idx="1" type="body"/>
          </p:nvPr>
        </p:nvSpPr>
        <p:spPr>
          <a:xfrm>
            <a:off x="1198484" y="5208201"/>
            <a:ext cx="9463275" cy="2249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Black"/>
              <a:buNone/>
              <a:defRPr b="0" i="0" sz="4000" u="none" cap="none" strike="noStrik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5"/>
          <p:cNvSpPr txBox="1"/>
          <p:nvPr>
            <p:ph idx="1" type="body"/>
          </p:nvPr>
        </p:nvSpPr>
        <p:spPr>
          <a:xfrm>
            <a:off x="838200" y="1825625"/>
            <a:ext cx="10515600" cy="4220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5"/>
          <p:cNvSpPr txBox="1"/>
          <p:nvPr>
            <p:ph idx="10" type="dt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Logo&#10;&#10;Description automatically generated" id="9" name="Google Shape;9;p4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817246" y="6264413"/>
            <a:ext cx="1536554" cy="2744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9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"/>
          <p:cNvSpPr txBox="1"/>
          <p:nvPr>
            <p:ph type="title"/>
          </p:nvPr>
        </p:nvSpPr>
        <p:spPr>
          <a:xfrm>
            <a:off x="2689933" y="2534128"/>
            <a:ext cx="8591381" cy="10491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Roboto Black"/>
              <a:buNone/>
            </a:pPr>
            <a:r>
              <a:rPr lang="en-US" sz="5400"/>
              <a:t>Google My Business</a:t>
            </a:r>
            <a:endParaRPr/>
          </a:p>
        </p:txBody>
      </p:sp>
      <p:sp>
        <p:nvSpPr>
          <p:cNvPr id="135" name="Google Shape;135;p1"/>
          <p:cNvSpPr txBox="1"/>
          <p:nvPr>
            <p:ph idx="1" type="body"/>
          </p:nvPr>
        </p:nvSpPr>
        <p:spPr>
          <a:xfrm>
            <a:off x="2689225" y="2212900"/>
            <a:ext cx="8591550" cy="192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Beginner</a:t>
            </a:r>
            <a:endParaRPr/>
          </a:p>
        </p:txBody>
      </p:sp>
      <p:sp>
        <p:nvSpPr>
          <p:cNvPr id="136" name="Google Shape;136;p1"/>
          <p:cNvSpPr txBox="1"/>
          <p:nvPr>
            <p:ph idx="2" type="body"/>
          </p:nvPr>
        </p:nvSpPr>
        <p:spPr>
          <a:xfrm>
            <a:off x="2677604" y="3803716"/>
            <a:ext cx="8591550" cy="192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/>
              <a:t>DISOVER THE MOST POWERFUL FREE ONLINE TOOL FOR SMALL BUSINESSES.</a:t>
            </a:r>
            <a:endParaRPr/>
          </a:p>
        </p:txBody>
      </p:sp>
      <p:sp>
        <p:nvSpPr>
          <p:cNvPr id="137" name="Google Shape;137;p1"/>
          <p:cNvSpPr txBox="1"/>
          <p:nvPr>
            <p:ph idx="3" type="body"/>
          </p:nvPr>
        </p:nvSpPr>
        <p:spPr>
          <a:xfrm rot="-5400000">
            <a:off x="-442785" y="2461768"/>
            <a:ext cx="2332775" cy="168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rPr lang="en-US" sz="900"/>
              <a:t>LAST UPDATED | JULY 16, 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 txBox="1"/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</a:pPr>
            <a:r>
              <a:rPr lang="en-US"/>
              <a:t>Find Your Location</a:t>
            </a:r>
            <a:endParaRPr/>
          </a:p>
        </p:txBody>
      </p:sp>
      <p:pic>
        <p:nvPicPr>
          <p:cNvPr id="208" name="Google Shape;208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3361" y="2028825"/>
            <a:ext cx="8925277" cy="40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"/>
          <p:cNvSpPr txBox="1"/>
          <p:nvPr>
            <p:ph idx="1" type="body"/>
          </p:nvPr>
        </p:nvSpPr>
        <p:spPr>
          <a:xfrm>
            <a:off x="838200" y="2029117"/>
            <a:ext cx="10515600" cy="4016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b="1" lang="en-US">
                <a:solidFill>
                  <a:schemeClr val="accent1"/>
                </a:solidFill>
              </a:rPr>
              <a:t>DETAILS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There are over 3000 Google My Business categories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You can have only 1 Primary Category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Can have up to 10 subcategories, but fewer is recommended</a:t>
            </a:r>
            <a:endParaRPr/>
          </a:p>
        </p:txBody>
      </p:sp>
      <p:sp>
        <p:nvSpPr>
          <p:cNvPr id="214" name="Google Shape;214;p11"/>
          <p:cNvSpPr txBox="1"/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</a:pPr>
            <a:r>
              <a:rPr lang="en-US"/>
              <a:t>Finding The Right Category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"/>
          <p:cNvSpPr txBox="1"/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</a:pPr>
            <a:r>
              <a:rPr lang="en-US"/>
              <a:t>Add Your Business To Google</a:t>
            </a:r>
            <a:endParaRPr/>
          </a:p>
        </p:txBody>
      </p:sp>
      <p:pic>
        <p:nvPicPr>
          <p:cNvPr id="220" name="Google Shape;220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0002" y="2028825"/>
            <a:ext cx="5831996" cy="40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"/>
          <p:cNvSpPr txBox="1"/>
          <p:nvPr>
            <p:ph idx="1" type="body"/>
          </p:nvPr>
        </p:nvSpPr>
        <p:spPr>
          <a:xfrm>
            <a:off x="838200" y="2029117"/>
            <a:ext cx="10515600" cy="4016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01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b="1" lang="en-US">
                <a:solidFill>
                  <a:schemeClr val="accent1"/>
                </a:solidFill>
              </a:rPr>
              <a:t>For best results: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Be as specific as possible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Add the least number of categories as possible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Describe your business, not your amenities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If you are adding a new restaurant to Google My Business and that restaurant has a bar,  you should not add “Bar” as a category because that does not describe your business, it describes your amenities.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26" name="Google Shape;226;p13"/>
          <p:cNvSpPr txBox="1"/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</a:pPr>
            <a:r>
              <a:rPr lang="en-US"/>
              <a:t>Optimizing Your Business Category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"/>
          <p:cNvSpPr txBox="1"/>
          <p:nvPr>
            <p:ph idx="1" type="body"/>
          </p:nvPr>
        </p:nvSpPr>
        <p:spPr>
          <a:xfrm>
            <a:off x="838200" y="2029117"/>
            <a:ext cx="10515600" cy="4016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b="1" i="0" lang="en-US" sz="1800" u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WE HAVE 2 SEPARATE OPTIONS</a:t>
            </a:r>
            <a:endParaRPr b="0">
              <a:solidFill>
                <a:schemeClr val="accent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Roboto"/>
                <a:ea typeface="Roboto"/>
                <a:cs typeface="Roboto"/>
                <a:sym typeface="Roboto"/>
              </a:rPr>
              <a:t>Having a service area without a location</a:t>
            </a:r>
            <a:endParaRPr b="0" i="0" sz="1800" u="none" strike="noStrike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Roboto"/>
                <a:ea typeface="Roboto"/>
                <a:cs typeface="Roboto"/>
                <a:sym typeface="Roboto"/>
              </a:rPr>
              <a:t>Displaying your physical store address</a:t>
            </a:r>
            <a:endParaRPr b="0" i="0" sz="1800" u="none" strike="noStrike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br>
              <a:rPr b="0" lang="en-US"/>
            </a:br>
            <a:r>
              <a:rPr b="0" i="0" lang="en-US" sz="1800" u="none" strike="noStrike">
                <a:latin typeface="Roboto"/>
                <a:ea typeface="Roboto"/>
                <a:cs typeface="Roboto"/>
                <a:sym typeface="Roboto"/>
              </a:rPr>
              <a:t>We will start with the service area. </a:t>
            </a:r>
            <a:r>
              <a:rPr b="1" i="0" lang="en-US" sz="1800" u="none" strike="noStrike">
                <a:latin typeface="Roboto"/>
                <a:ea typeface="Roboto"/>
                <a:cs typeface="Roboto"/>
                <a:sym typeface="Roboto"/>
              </a:rPr>
              <a:t>If you have a physical store please find 3 photos of your physical location.</a:t>
            </a:r>
            <a:br>
              <a:rPr lang="en-US"/>
            </a:br>
            <a:endParaRPr/>
          </a:p>
        </p:txBody>
      </p:sp>
      <p:sp>
        <p:nvSpPr>
          <p:cNvPr id="232" name="Google Shape;232;p14"/>
          <p:cNvSpPr txBox="1"/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</a:pPr>
            <a:r>
              <a:rPr lang="en-US"/>
              <a:t>Bricks &amp; Mortar vs Online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"/>
          <p:cNvSpPr txBox="1"/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</a:pPr>
            <a:r>
              <a:rPr lang="en-US"/>
              <a:t>Do You Have A Physical Location - NO</a:t>
            </a:r>
            <a:endParaRPr/>
          </a:p>
        </p:txBody>
      </p:sp>
      <p:pic>
        <p:nvPicPr>
          <p:cNvPr id="238" name="Google Shape;238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5721" y="2028825"/>
            <a:ext cx="5480557" cy="40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"/>
          <p:cNvSpPr txBox="1"/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</a:pPr>
            <a:r>
              <a:rPr lang="en-US"/>
              <a:t>What Are Your Service Locations?</a:t>
            </a:r>
            <a:endParaRPr/>
          </a:p>
        </p:txBody>
      </p:sp>
      <p:pic>
        <p:nvPicPr>
          <p:cNvPr id="244" name="Google Shape;244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870" y="2028825"/>
            <a:ext cx="5638259" cy="40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"/>
          <p:cNvSpPr txBox="1"/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</a:pPr>
            <a:r>
              <a:rPr lang="en-US"/>
              <a:t>Do You Have A Physical Location - YES</a:t>
            </a:r>
            <a:endParaRPr/>
          </a:p>
        </p:txBody>
      </p:sp>
      <p:pic>
        <p:nvPicPr>
          <p:cNvPr id="250" name="Google Shape;250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3263" y="2028825"/>
            <a:ext cx="5165474" cy="40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"/>
          <p:cNvSpPr txBox="1"/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</a:pPr>
            <a:r>
              <a:rPr lang="en-US"/>
              <a:t>Adding Your Basic Information</a:t>
            </a:r>
            <a:endParaRPr/>
          </a:p>
        </p:txBody>
      </p:sp>
      <p:pic>
        <p:nvPicPr>
          <p:cNvPr id="256" name="Google Shape;256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8490" y="2028825"/>
            <a:ext cx="5335020" cy="40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9"/>
          <p:cNvSpPr txBox="1"/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</a:pPr>
            <a:r>
              <a:rPr lang="en-US"/>
              <a:t>Opt Out Of Email Updates</a:t>
            </a:r>
            <a:endParaRPr/>
          </a:p>
        </p:txBody>
      </p:sp>
      <p:pic>
        <p:nvPicPr>
          <p:cNvPr id="262" name="Google Shape;262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1124" y="2028825"/>
            <a:ext cx="5269751" cy="40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"/>
          <p:cNvSpPr txBox="1"/>
          <p:nvPr>
            <p:ph idx="1" type="body"/>
          </p:nvPr>
        </p:nvSpPr>
        <p:spPr>
          <a:xfrm>
            <a:off x="4404193" y="2777601"/>
            <a:ext cx="7164280" cy="770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/>
              <a:t>People First Marketing</a:t>
            </a:r>
            <a:endParaRPr/>
          </a:p>
        </p:txBody>
      </p:sp>
      <p:sp>
        <p:nvSpPr>
          <p:cNvPr id="143" name="Google Shape;143;p2"/>
          <p:cNvSpPr txBox="1"/>
          <p:nvPr/>
        </p:nvSpPr>
        <p:spPr>
          <a:xfrm>
            <a:off x="299190" y="5764347"/>
            <a:ext cx="2690282" cy="770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P: </a:t>
            </a:r>
            <a:r>
              <a:rPr b="0" i="0" lang="en-US" sz="1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519-835-3009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E: </a:t>
            </a:r>
            <a:r>
              <a:rPr b="0" i="0" lang="en-US" sz="1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hello@2h.media</a:t>
            </a:r>
            <a:endParaRPr/>
          </a:p>
        </p:txBody>
      </p:sp>
      <p:pic>
        <p:nvPicPr>
          <p:cNvPr descr="A picture containing text, clipart&#10;&#10;Description automatically generated" id="144" name="Google Shape;14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828" y="252072"/>
            <a:ext cx="3434913" cy="724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5" name="Google Shape;14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7601" y="4913991"/>
            <a:ext cx="312718" cy="3176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6" name="Google Shape;14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6946" y="1498345"/>
            <a:ext cx="313714" cy="3176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7" name="Google Shape;147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7601" y="1986295"/>
            <a:ext cx="312718" cy="3176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8" name="Google Shape;148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7601" y="2474244"/>
            <a:ext cx="312718" cy="3176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9" name="Google Shape;149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17601" y="2962193"/>
            <a:ext cx="312718" cy="3176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0" name="Google Shape;150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17601" y="3450142"/>
            <a:ext cx="312718" cy="3176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1" name="Google Shape;151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17601" y="3938091"/>
            <a:ext cx="312718" cy="3176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, icon, arrow&#10;&#10;Description automatically generated" id="152" name="Google Shape;152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17601" y="4426040"/>
            <a:ext cx="312718" cy="317697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"/>
          <p:cNvSpPr txBox="1"/>
          <p:nvPr/>
        </p:nvSpPr>
        <p:spPr>
          <a:xfrm>
            <a:off x="4466944" y="3847359"/>
            <a:ext cx="7164281" cy="770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Using transparency and communication to build business relationships.</a:t>
            </a:r>
            <a:endParaRPr/>
          </a:p>
        </p:txBody>
      </p:sp>
      <p:sp>
        <p:nvSpPr>
          <p:cNvPr id="154" name="Google Shape;154;p2"/>
          <p:cNvSpPr txBox="1"/>
          <p:nvPr/>
        </p:nvSpPr>
        <p:spPr>
          <a:xfrm>
            <a:off x="797821" y="1526782"/>
            <a:ext cx="2690282" cy="289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Ecommerce</a:t>
            </a:r>
            <a:endParaRPr/>
          </a:p>
        </p:txBody>
      </p:sp>
      <p:sp>
        <p:nvSpPr>
          <p:cNvPr id="155" name="Google Shape;155;p2"/>
          <p:cNvSpPr txBox="1"/>
          <p:nvPr/>
        </p:nvSpPr>
        <p:spPr>
          <a:xfrm>
            <a:off x="797821" y="2014731"/>
            <a:ext cx="2690282" cy="289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Web Development</a:t>
            </a:r>
            <a:endParaRPr/>
          </a:p>
        </p:txBody>
      </p:sp>
      <p:sp>
        <p:nvSpPr>
          <p:cNvPr id="156" name="Google Shape;156;p2"/>
          <p:cNvSpPr txBox="1"/>
          <p:nvPr/>
        </p:nvSpPr>
        <p:spPr>
          <a:xfrm>
            <a:off x="797821" y="2502680"/>
            <a:ext cx="2690282" cy="289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Branding</a:t>
            </a:r>
            <a:endParaRPr/>
          </a:p>
        </p:txBody>
      </p:sp>
      <p:sp>
        <p:nvSpPr>
          <p:cNvPr id="157" name="Google Shape;157;p2"/>
          <p:cNvSpPr txBox="1"/>
          <p:nvPr/>
        </p:nvSpPr>
        <p:spPr>
          <a:xfrm>
            <a:off x="797821" y="2990628"/>
            <a:ext cx="2690282" cy="289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Email Marketing</a:t>
            </a:r>
            <a:endParaRPr/>
          </a:p>
        </p:txBody>
      </p:sp>
      <p:sp>
        <p:nvSpPr>
          <p:cNvPr id="158" name="Google Shape;158;p2"/>
          <p:cNvSpPr txBox="1"/>
          <p:nvPr/>
        </p:nvSpPr>
        <p:spPr>
          <a:xfrm>
            <a:off x="797821" y="3478580"/>
            <a:ext cx="2690282" cy="289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Film &amp; Photography</a:t>
            </a:r>
            <a:endParaRPr/>
          </a:p>
        </p:txBody>
      </p:sp>
      <p:sp>
        <p:nvSpPr>
          <p:cNvPr id="159" name="Google Shape;159;p2"/>
          <p:cNvSpPr txBox="1"/>
          <p:nvPr/>
        </p:nvSpPr>
        <p:spPr>
          <a:xfrm>
            <a:off x="797821" y="3966529"/>
            <a:ext cx="2690282" cy="289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Education</a:t>
            </a:r>
            <a:endParaRPr/>
          </a:p>
        </p:txBody>
      </p:sp>
      <p:sp>
        <p:nvSpPr>
          <p:cNvPr id="160" name="Google Shape;160;p2"/>
          <p:cNvSpPr txBox="1"/>
          <p:nvPr/>
        </p:nvSpPr>
        <p:spPr>
          <a:xfrm>
            <a:off x="797821" y="4454478"/>
            <a:ext cx="2690282" cy="289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Crowdfunding</a:t>
            </a:r>
            <a:endParaRPr/>
          </a:p>
        </p:txBody>
      </p:sp>
      <p:sp>
        <p:nvSpPr>
          <p:cNvPr id="161" name="Google Shape;161;p2"/>
          <p:cNvSpPr txBox="1"/>
          <p:nvPr/>
        </p:nvSpPr>
        <p:spPr>
          <a:xfrm>
            <a:off x="797821" y="4942426"/>
            <a:ext cx="2690282" cy="289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Digital Marketing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0"/>
          <p:cNvSpPr txBox="1"/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</a:pPr>
            <a:r>
              <a:rPr lang="en-US"/>
              <a:t>Verify Later</a:t>
            </a:r>
            <a:endParaRPr/>
          </a:p>
        </p:txBody>
      </p:sp>
      <p:pic>
        <p:nvPicPr>
          <p:cNvPr id="268" name="Google Shape;268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5505" y="2028825"/>
            <a:ext cx="4620990" cy="40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1"/>
          <p:cNvSpPr txBox="1"/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</a:pPr>
            <a:r>
              <a:rPr lang="en-US"/>
              <a:t>What Are Your Operating Hours?</a:t>
            </a:r>
            <a:endParaRPr/>
          </a:p>
        </p:txBody>
      </p:sp>
      <p:pic>
        <p:nvPicPr>
          <p:cNvPr id="274" name="Google Shape;274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1838" y="2028825"/>
            <a:ext cx="4488323" cy="40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2"/>
          <p:cNvSpPr txBox="1"/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</a:pPr>
            <a:r>
              <a:rPr lang="en-US"/>
              <a:t>Opt Into Messaging</a:t>
            </a:r>
            <a:endParaRPr/>
          </a:p>
        </p:txBody>
      </p:sp>
      <p:pic>
        <p:nvPicPr>
          <p:cNvPr id="280" name="Google Shape;280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7259" y="2028825"/>
            <a:ext cx="5597481" cy="40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3"/>
          <p:cNvSpPr txBox="1"/>
          <p:nvPr>
            <p:ph type="title"/>
          </p:nvPr>
        </p:nvSpPr>
        <p:spPr>
          <a:xfrm>
            <a:off x="1051264" y="612561"/>
            <a:ext cx="6414856" cy="770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</a:pPr>
            <a:r>
              <a:rPr lang="en-US"/>
              <a:t>Business Description</a:t>
            </a:r>
            <a:endParaRPr/>
          </a:p>
        </p:txBody>
      </p:sp>
      <p:sp>
        <p:nvSpPr>
          <p:cNvPr id="286" name="Google Shape;286;p23"/>
          <p:cNvSpPr txBox="1"/>
          <p:nvPr>
            <p:ph idx="1" type="body"/>
          </p:nvPr>
        </p:nvSpPr>
        <p:spPr>
          <a:xfrm>
            <a:off x="838200" y="1979613"/>
            <a:ext cx="6751638" cy="4164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b="1" lang="en-US" sz="1600">
                <a:solidFill>
                  <a:schemeClr val="accent1"/>
                </a:solidFill>
              </a:rPr>
              <a:t>BEST COPYWRITING PRACTICES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>
                <a:solidFill>
                  <a:schemeClr val="dk1"/>
                </a:solidFill>
              </a:rPr>
              <a:t>Paragraph 1: Explain who you are.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>
                <a:solidFill>
                  <a:schemeClr val="dk1"/>
                </a:solidFill>
              </a:rPr>
              <a:t>Paragraph 2: Explain what you do.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>
                <a:solidFill>
                  <a:schemeClr val="dk1"/>
                </a:solidFill>
              </a:rPr>
              <a:t>Paragraph 3: Explain how you are better (what is your competitive advantage.)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287" name="Google Shape;287;p2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1126" y="289428"/>
            <a:ext cx="3746377" cy="5854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/>
          <p:cNvSpPr txBox="1"/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</a:pPr>
            <a:r>
              <a:rPr lang="en-US"/>
              <a:t>Get Started With Photos</a:t>
            </a:r>
            <a:endParaRPr/>
          </a:p>
        </p:txBody>
      </p:sp>
      <p:pic>
        <p:nvPicPr>
          <p:cNvPr id="293" name="Google Shape;293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0892" y="2028825"/>
            <a:ext cx="5090215" cy="40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5"/>
          <p:cNvSpPr txBox="1"/>
          <p:nvPr>
            <p:ph type="title"/>
          </p:nvPr>
        </p:nvSpPr>
        <p:spPr>
          <a:xfrm>
            <a:off x="1051264" y="612561"/>
            <a:ext cx="6414856" cy="770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</a:pPr>
            <a:r>
              <a:rPr lang="en-US"/>
              <a:t>The Photo’s Tab</a:t>
            </a:r>
            <a:endParaRPr/>
          </a:p>
        </p:txBody>
      </p:sp>
      <p:sp>
        <p:nvSpPr>
          <p:cNvPr id="299" name="Google Shape;299;p25"/>
          <p:cNvSpPr txBox="1"/>
          <p:nvPr>
            <p:ph idx="1" type="body"/>
          </p:nvPr>
        </p:nvSpPr>
        <p:spPr>
          <a:xfrm>
            <a:off x="838200" y="1979613"/>
            <a:ext cx="6751638" cy="4164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en-US" sz="1600">
                <a:solidFill>
                  <a:schemeClr val="dk1"/>
                </a:solidFill>
              </a:rPr>
              <a:t>Add your logo, a cover photo and a few additional photos of your business in action.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b="1" lang="en-US" sz="1600">
                <a:solidFill>
                  <a:schemeClr val="accent1"/>
                </a:solidFill>
              </a:rPr>
              <a:t>GOOGLE MY BUSINESS COVER PHOTO SIZE: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>
                <a:solidFill>
                  <a:schemeClr val="dk1"/>
                </a:solidFill>
              </a:rPr>
              <a:t>1080 x 608 pixels (minimum 480 x 270; maximum 2120 x 1192) Format: JPG or PNG.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>
                <a:solidFill>
                  <a:schemeClr val="dk1"/>
                </a:solidFill>
              </a:rPr>
              <a:t>Size: Between 10 KB and 5 MB.</a:t>
            </a:r>
            <a:endParaRPr/>
          </a:p>
        </p:txBody>
      </p:sp>
      <p:pic>
        <p:nvPicPr>
          <p:cNvPr id="300" name="Google Shape;300;p2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5617" y="293138"/>
            <a:ext cx="3835152" cy="5850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6"/>
          <p:cNvSpPr txBox="1"/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</a:pPr>
            <a:r>
              <a:rPr lang="en-US"/>
              <a:t>Skip Google Ads For Now</a:t>
            </a:r>
            <a:endParaRPr/>
          </a:p>
        </p:txBody>
      </p:sp>
      <p:pic>
        <p:nvPicPr>
          <p:cNvPr id="306" name="Google Shape;306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9980" y="2028825"/>
            <a:ext cx="5452040" cy="40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7"/>
          <p:cNvSpPr txBox="1"/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</a:pPr>
            <a:r>
              <a:rPr lang="en-US"/>
              <a:t>Listing Created</a:t>
            </a:r>
            <a:endParaRPr/>
          </a:p>
        </p:txBody>
      </p:sp>
      <p:pic>
        <p:nvPicPr>
          <p:cNvPr id="312" name="Google Shape;312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2888" y="2028825"/>
            <a:ext cx="5166224" cy="40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8"/>
          <p:cNvSpPr txBox="1"/>
          <p:nvPr>
            <p:ph type="title"/>
          </p:nvPr>
        </p:nvSpPr>
        <p:spPr>
          <a:xfrm>
            <a:off x="0" y="2924080"/>
            <a:ext cx="3808520" cy="770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Roboto Black"/>
              <a:buNone/>
            </a:pPr>
            <a:r>
              <a:rPr lang="en-US" sz="4000"/>
              <a:t>02</a:t>
            </a:r>
            <a:endParaRPr/>
          </a:p>
        </p:txBody>
      </p:sp>
      <p:sp>
        <p:nvSpPr>
          <p:cNvPr id="318" name="Google Shape;318;p28"/>
          <p:cNvSpPr txBox="1"/>
          <p:nvPr>
            <p:ph idx="1" type="body"/>
          </p:nvPr>
        </p:nvSpPr>
        <p:spPr>
          <a:xfrm>
            <a:off x="4314545" y="2924080"/>
            <a:ext cx="7164281" cy="770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GMB Home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9"/>
          <p:cNvSpPr txBox="1"/>
          <p:nvPr>
            <p:ph type="title"/>
          </p:nvPr>
        </p:nvSpPr>
        <p:spPr>
          <a:xfrm>
            <a:off x="1051264" y="612561"/>
            <a:ext cx="6414856" cy="770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</a:pPr>
            <a:r>
              <a:rPr lang="en-US"/>
              <a:t>The GMB Menu</a:t>
            </a:r>
            <a:endParaRPr/>
          </a:p>
        </p:txBody>
      </p:sp>
      <p:sp>
        <p:nvSpPr>
          <p:cNvPr id="324" name="Google Shape;324;p29"/>
          <p:cNvSpPr txBox="1"/>
          <p:nvPr>
            <p:ph idx="2" type="body"/>
          </p:nvPr>
        </p:nvSpPr>
        <p:spPr>
          <a:xfrm>
            <a:off x="7812350" y="1979613"/>
            <a:ext cx="3612888" cy="4164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b="1" i="0" lang="en-US" sz="1800" u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Understanding the Menu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 b="1" i="0" sz="1800" u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i="0" lang="en-US" sz="1800" u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Based on the business category you chose you will have a unique set of options in the menu.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 i="0" sz="1800" u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i="0" lang="en-US" sz="1800" u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Everyone will have some similar options</a:t>
            </a:r>
            <a:endParaRPr/>
          </a:p>
        </p:txBody>
      </p:sp>
      <p:pic>
        <p:nvPicPr>
          <p:cNvPr id="325" name="Google Shape;325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168" y="1979613"/>
            <a:ext cx="5202832" cy="4164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"/>
          <p:cNvSpPr txBox="1"/>
          <p:nvPr>
            <p:ph idx="1" type="body"/>
          </p:nvPr>
        </p:nvSpPr>
        <p:spPr>
          <a:xfrm>
            <a:off x="4314545" y="1521406"/>
            <a:ext cx="7164281" cy="770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What You’ll Learn</a:t>
            </a:r>
            <a:endParaRPr/>
          </a:p>
        </p:txBody>
      </p:sp>
      <p:sp>
        <p:nvSpPr>
          <p:cNvPr id="167" name="Google Shape;167;p3"/>
          <p:cNvSpPr txBox="1"/>
          <p:nvPr/>
        </p:nvSpPr>
        <p:spPr>
          <a:xfrm>
            <a:off x="4314546" y="2539012"/>
            <a:ext cx="7316680" cy="2627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is a GMB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Why it’s important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Account setup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Managing the basics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Adding company branding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Starting verification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 &amp; A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0"/>
          <p:cNvSpPr txBox="1"/>
          <p:nvPr>
            <p:ph type="title"/>
          </p:nvPr>
        </p:nvSpPr>
        <p:spPr>
          <a:xfrm>
            <a:off x="1051264" y="612561"/>
            <a:ext cx="6414856" cy="770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</a:pPr>
            <a:r>
              <a:rPr lang="en-US"/>
              <a:t>The GMB Menu</a:t>
            </a:r>
            <a:endParaRPr/>
          </a:p>
        </p:txBody>
      </p:sp>
      <p:sp>
        <p:nvSpPr>
          <p:cNvPr id="331" name="Google Shape;331;p30"/>
          <p:cNvSpPr txBox="1"/>
          <p:nvPr>
            <p:ph idx="2" type="body"/>
          </p:nvPr>
        </p:nvSpPr>
        <p:spPr>
          <a:xfrm>
            <a:off x="861134" y="1979613"/>
            <a:ext cx="6414856" cy="4164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b="1" i="0" lang="en-US" sz="1800" u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GMB Basic Options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 b="1" i="0" sz="1800" u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</a:pPr>
            <a:r>
              <a:rPr i="0" lang="en-US" sz="1800" u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Info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</a:pPr>
            <a:r>
              <a:rPr i="0" lang="en-US" sz="1800" u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Photos</a:t>
            </a:r>
            <a:endParaRPr/>
          </a:p>
        </p:txBody>
      </p:sp>
      <p:pic>
        <p:nvPicPr>
          <p:cNvPr id="332" name="Google Shape;332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1768"/>
          <a:stretch/>
        </p:blipFill>
        <p:spPr>
          <a:xfrm>
            <a:off x="9698159" y="372862"/>
            <a:ext cx="1677092" cy="5610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1"/>
          <p:cNvSpPr txBox="1"/>
          <p:nvPr>
            <p:ph type="title"/>
          </p:nvPr>
        </p:nvSpPr>
        <p:spPr>
          <a:xfrm>
            <a:off x="0" y="2924080"/>
            <a:ext cx="3808520" cy="770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Roboto Black"/>
              <a:buNone/>
            </a:pPr>
            <a:r>
              <a:rPr lang="en-US" sz="4000"/>
              <a:t>03</a:t>
            </a:r>
            <a:endParaRPr/>
          </a:p>
        </p:txBody>
      </p:sp>
      <p:sp>
        <p:nvSpPr>
          <p:cNvPr id="338" name="Google Shape;338;p31"/>
          <p:cNvSpPr txBox="1"/>
          <p:nvPr>
            <p:ph idx="1" type="body"/>
          </p:nvPr>
        </p:nvSpPr>
        <p:spPr>
          <a:xfrm>
            <a:off x="4314545" y="2924080"/>
            <a:ext cx="7164281" cy="770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GMB Info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2"/>
          <p:cNvSpPr txBox="1"/>
          <p:nvPr>
            <p:ph type="title"/>
          </p:nvPr>
        </p:nvSpPr>
        <p:spPr>
          <a:xfrm>
            <a:off x="1051264" y="612561"/>
            <a:ext cx="6414856" cy="770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</a:pPr>
            <a:r>
              <a:rPr lang="en-US"/>
              <a:t>The Info Tab</a:t>
            </a:r>
            <a:endParaRPr/>
          </a:p>
        </p:txBody>
      </p:sp>
      <p:sp>
        <p:nvSpPr>
          <p:cNvPr id="344" name="Google Shape;344;p32"/>
          <p:cNvSpPr txBox="1"/>
          <p:nvPr>
            <p:ph idx="2" type="body"/>
          </p:nvPr>
        </p:nvSpPr>
        <p:spPr>
          <a:xfrm>
            <a:off x="7812350" y="1979613"/>
            <a:ext cx="3612888" cy="4164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i="0" lang="en-US" sz="1800" u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information you enter into the Info Tab will be public.</a:t>
            </a:r>
            <a:endParaRPr/>
          </a:p>
        </p:txBody>
      </p:sp>
      <p:pic>
        <p:nvPicPr>
          <p:cNvPr id="345" name="Google Shape;345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4763" y="1979613"/>
            <a:ext cx="5571029" cy="4164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3"/>
          <p:cNvSpPr txBox="1"/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</a:pPr>
            <a:r>
              <a:rPr lang="en-US"/>
              <a:t>Adding Special Hours</a:t>
            </a:r>
            <a:endParaRPr/>
          </a:p>
        </p:txBody>
      </p:sp>
      <p:pic>
        <p:nvPicPr>
          <p:cNvPr id="351" name="Google Shape;351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3054" y="2028825"/>
            <a:ext cx="4025892" cy="40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4"/>
          <p:cNvSpPr txBox="1"/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</a:pPr>
            <a:r>
              <a:rPr lang="en-US"/>
              <a:t>Holidays</a:t>
            </a:r>
            <a:endParaRPr/>
          </a:p>
        </p:txBody>
      </p:sp>
      <p:pic>
        <p:nvPicPr>
          <p:cNvPr descr="Table&#10;&#10;Description automatically generated" id="357" name="Google Shape;357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5895" y="2028825"/>
            <a:ext cx="4060209" cy="40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5"/>
          <p:cNvSpPr txBox="1"/>
          <p:nvPr>
            <p:ph type="title"/>
          </p:nvPr>
        </p:nvSpPr>
        <p:spPr>
          <a:xfrm>
            <a:off x="0" y="2924080"/>
            <a:ext cx="3808520" cy="770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Roboto Black"/>
              <a:buNone/>
            </a:pPr>
            <a:r>
              <a:rPr lang="en-US" sz="4000"/>
              <a:t>04</a:t>
            </a:r>
            <a:endParaRPr/>
          </a:p>
        </p:txBody>
      </p:sp>
      <p:sp>
        <p:nvSpPr>
          <p:cNvPr id="363" name="Google Shape;363;p35"/>
          <p:cNvSpPr txBox="1"/>
          <p:nvPr>
            <p:ph idx="1" type="body"/>
          </p:nvPr>
        </p:nvSpPr>
        <p:spPr>
          <a:xfrm>
            <a:off x="4314548" y="2924080"/>
            <a:ext cx="7164278" cy="770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GMB Photos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6"/>
          <p:cNvSpPr txBox="1"/>
          <p:nvPr>
            <p:ph type="title"/>
          </p:nvPr>
        </p:nvSpPr>
        <p:spPr>
          <a:xfrm>
            <a:off x="1051264" y="612561"/>
            <a:ext cx="6414856" cy="770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</a:pPr>
            <a:r>
              <a:rPr lang="en-US"/>
              <a:t>The Photos Tab</a:t>
            </a:r>
            <a:endParaRPr/>
          </a:p>
        </p:txBody>
      </p:sp>
      <p:sp>
        <p:nvSpPr>
          <p:cNvPr id="369" name="Google Shape;369;p36"/>
          <p:cNvSpPr txBox="1"/>
          <p:nvPr>
            <p:ph idx="2" type="body"/>
          </p:nvPr>
        </p:nvSpPr>
        <p:spPr>
          <a:xfrm>
            <a:off x="7812350" y="1979613"/>
            <a:ext cx="3612888" cy="4164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i="0" lang="en-US" sz="1800" u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Based on your category you may have different options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i="0" lang="en-US" sz="1800" u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pictures you already uploaded can be found here.</a:t>
            </a:r>
            <a:endParaRPr/>
          </a:p>
        </p:txBody>
      </p:sp>
      <p:pic>
        <p:nvPicPr>
          <p:cNvPr id="370" name="Google Shape;370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149601"/>
            <a:ext cx="6751638" cy="3824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7"/>
          <p:cNvSpPr txBox="1"/>
          <p:nvPr>
            <p:ph type="title"/>
          </p:nvPr>
        </p:nvSpPr>
        <p:spPr>
          <a:xfrm>
            <a:off x="0" y="2924080"/>
            <a:ext cx="3808520" cy="770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Roboto Black"/>
              <a:buNone/>
            </a:pPr>
            <a:r>
              <a:rPr lang="en-US" sz="4000"/>
              <a:t>05</a:t>
            </a:r>
            <a:endParaRPr/>
          </a:p>
        </p:txBody>
      </p:sp>
      <p:sp>
        <p:nvSpPr>
          <p:cNvPr id="376" name="Google Shape;376;p37"/>
          <p:cNvSpPr txBox="1"/>
          <p:nvPr>
            <p:ph idx="1" type="body"/>
          </p:nvPr>
        </p:nvSpPr>
        <p:spPr>
          <a:xfrm>
            <a:off x="4314545" y="2924080"/>
            <a:ext cx="7164281" cy="770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GMB Verify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8"/>
          <p:cNvSpPr txBox="1"/>
          <p:nvPr>
            <p:ph type="title"/>
          </p:nvPr>
        </p:nvSpPr>
        <p:spPr>
          <a:xfrm>
            <a:off x="1051264" y="612561"/>
            <a:ext cx="6414856" cy="770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</a:pPr>
            <a:r>
              <a:rPr lang="en-US"/>
              <a:t>Verification</a:t>
            </a:r>
            <a:endParaRPr/>
          </a:p>
        </p:txBody>
      </p:sp>
      <p:sp>
        <p:nvSpPr>
          <p:cNvPr id="382" name="Google Shape;382;p38"/>
          <p:cNvSpPr txBox="1"/>
          <p:nvPr>
            <p:ph idx="2" type="body"/>
          </p:nvPr>
        </p:nvSpPr>
        <p:spPr>
          <a:xfrm>
            <a:off x="7794625" y="1979613"/>
            <a:ext cx="3630613" cy="4164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i="0" lang="en-US" sz="1800" u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account must be verified prior to it being accessible by the public.</a:t>
            </a:r>
            <a:endParaRPr/>
          </a:p>
        </p:txBody>
      </p:sp>
      <p:pic>
        <p:nvPicPr>
          <p:cNvPr id="383" name="Google Shape;383;p3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264" y="1979612"/>
            <a:ext cx="3346112" cy="4405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9"/>
          <p:cNvSpPr txBox="1"/>
          <p:nvPr>
            <p:ph type="title"/>
          </p:nvPr>
        </p:nvSpPr>
        <p:spPr>
          <a:xfrm>
            <a:off x="1051264" y="612561"/>
            <a:ext cx="6414856" cy="770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</a:pPr>
            <a:r>
              <a:rPr lang="en-US"/>
              <a:t>Verification</a:t>
            </a:r>
            <a:endParaRPr/>
          </a:p>
        </p:txBody>
      </p:sp>
      <p:sp>
        <p:nvSpPr>
          <p:cNvPr id="389" name="Google Shape;389;p39"/>
          <p:cNvSpPr txBox="1"/>
          <p:nvPr>
            <p:ph idx="2" type="body"/>
          </p:nvPr>
        </p:nvSpPr>
        <p:spPr>
          <a:xfrm>
            <a:off x="7794625" y="1979613"/>
            <a:ext cx="3630613" cy="4164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i="0" lang="en-US" sz="1800" u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you haven’t added an address you must enter this information for Google.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i="0" lang="en-US" sz="1800" u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This information will not be public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90" name="Google Shape;390;p3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264" y="1979613"/>
            <a:ext cx="4806040" cy="4164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 txBox="1"/>
          <p:nvPr>
            <p:ph idx="1" type="body"/>
          </p:nvPr>
        </p:nvSpPr>
        <p:spPr>
          <a:xfrm>
            <a:off x="838200" y="2029117"/>
            <a:ext cx="5257800" cy="4016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Go to </a:t>
            </a:r>
            <a:r>
              <a:rPr lang="en-US" sz="1800" u="sng"/>
              <a:t>www.google.com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In the search field type the name of any small or medium sized business.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Hauser Company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Arabella Park Beer Bar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2H Media</a:t>
            </a:r>
            <a:endParaRPr/>
          </a:p>
        </p:txBody>
      </p:sp>
      <p:sp>
        <p:nvSpPr>
          <p:cNvPr id="173" name="Google Shape;173;p4"/>
          <p:cNvSpPr txBox="1"/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</a:pPr>
            <a:r>
              <a:rPr lang="en-US"/>
              <a:t>Where can I see a GMB listing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0"/>
          <p:cNvSpPr txBox="1"/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</a:pPr>
            <a:r>
              <a:rPr lang="en-US"/>
              <a:t>Choose A Way To Verify</a:t>
            </a:r>
            <a:endParaRPr/>
          </a:p>
        </p:txBody>
      </p:sp>
      <p:pic>
        <p:nvPicPr>
          <p:cNvPr id="396" name="Google Shape;39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1367" y="1616488"/>
            <a:ext cx="6449266" cy="4839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1"/>
          <p:cNvSpPr txBox="1"/>
          <p:nvPr/>
        </p:nvSpPr>
        <p:spPr>
          <a:xfrm>
            <a:off x="924757" y="2969554"/>
            <a:ext cx="1034248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Google will Snail Mail you a post card.</a:t>
            </a:r>
            <a:endParaRPr b="0" i="0" sz="4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2"/>
          <p:cNvSpPr txBox="1"/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</a:pPr>
            <a:r>
              <a:rPr lang="en-US"/>
              <a:t>Skip Google Ads… Again</a:t>
            </a:r>
            <a:endParaRPr/>
          </a:p>
        </p:txBody>
      </p:sp>
      <p:pic>
        <p:nvPicPr>
          <p:cNvPr id="407" name="Google Shape;40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2619" y="1864659"/>
            <a:ext cx="6746762" cy="4864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43"/>
          <p:cNvPicPr preferRelativeResize="0"/>
          <p:nvPr/>
        </p:nvPicPr>
        <p:blipFill rotWithShape="1">
          <a:blip r:embed="rId3">
            <a:alphaModFix/>
          </a:blip>
          <a:srcRect b="0" l="0" r="0" t="1546"/>
          <a:stretch/>
        </p:blipFill>
        <p:spPr>
          <a:xfrm>
            <a:off x="1939931" y="1926455"/>
            <a:ext cx="8312139" cy="4181382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43"/>
          <p:cNvSpPr txBox="1"/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</a:pPr>
            <a:r>
              <a:rPr lang="en-US"/>
              <a:t>Enter Your Verification Code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4"/>
          <p:cNvSpPr txBox="1"/>
          <p:nvPr/>
        </p:nvSpPr>
        <p:spPr>
          <a:xfrm>
            <a:off x="4419600" y="2124634"/>
            <a:ext cx="4218049" cy="338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How do I get the slides?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Visit https://2h.media. The slides are on the workshop page.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How do we connect?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Follow 2H Media on LinkedIn.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Specific questions?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Give us a call.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519-835-3009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hello@2h.media</a:t>
            </a:r>
            <a:endParaRPr/>
          </a:p>
        </p:txBody>
      </p:sp>
      <p:sp>
        <p:nvSpPr>
          <p:cNvPr id="419" name="Google Shape;419;p44"/>
          <p:cNvSpPr txBox="1"/>
          <p:nvPr>
            <p:ph idx="1" type="body"/>
          </p:nvPr>
        </p:nvSpPr>
        <p:spPr>
          <a:xfrm>
            <a:off x="4314545" y="1034883"/>
            <a:ext cx="7164281" cy="770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/>
              <a:t>Questions?</a:t>
            </a:r>
            <a:endParaRPr/>
          </a:p>
        </p:txBody>
      </p:sp>
      <p:pic>
        <p:nvPicPr>
          <p:cNvPr descr="A picture containing text, clipart&#10;&#10;Description automatically generated" id="420" name="Google Shape;42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260" y="3102324"/>
            <a:ext cx="3097910" cy="653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5704" y="295835"/>
            <a:ext cx="3340592" cy="6266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3725"/>
            <a:ext cx="12192000" cy="5668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/>
          <p:nvPr>
            <p:ph type="title"/>
          </p:nvPr>
        </p:nvSpPr>
        <p:spPr>
          <a:xfrm>
            <a:off x="0" y="2924080"/>
            <a:ext cx="3808520" cy="770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Roboto Black"/>
              <a:buNone/>
            </a:pPr>
            <a:r>
              <a:rPr lang="en-US" sz="4000"/>
              <a:t>01</a:t>
            </a:r>
            <a:endParaRPr/>
          </a:p>
        </p:txBody>
      </p:sp>
      <p:sp>
        <p:nvSpPr>
          <p:cNvPr id="189" name="Google Shape;189;p7"/>
          <p:cNvSpPr txBox="1"/>
          <p:nvPr>
            <p:ph idx="1" type="body"/>
          </p:nvPr>
        </p:nvSpPr>
        <p:spPr>
          <a:xfrm>
            <a:off x="4314545" y="2924080"/>
            <a:ext cx="7164281" cy="770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Creating Your GMB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>
            <p:ph type="title"/>
          </p:nvPr>
        </p:nvSpPr>
        <p:spPr>
          <a:xfrm>
            <a:off x="1051264" y="612561"/>
            <a:ext cx="6414856" cy="770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</a:pPr>
            <a:r>
              <a:rPr lang="en-US"/>
              <a:t>Starting From Scratch</a:t>
            </a:r>
            <a:endParaRPr/>
          </a:p>
        </p:txBody>
      </p:sp>
      <p:sp>
        <p:nvSpPr>
          <p:cNvPr id="195" name="Google Shape;195;p8"/>
          <p:cNvSpPr txBox="1"/>
          <p:nvPr>
            <p:ph idx="1" type="body"/>
          </p:nvPr>
        </p:nvSpPr>
        <p:spPr>
          <a:xfrm>
            <a:off x="838200" y="1979613"/>
            <a:ext cx="6751638" cy="4164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b="1" lang="en-US" sz="1600">
                <a:solidFill>
                  <a:schemeClr val="accent1"/>
                </a:solidFill>
              </a:rPr>
              <a:t>STEP BY STEP</a:t>
            </a:r>
            <a:endParaRPr sz="1600"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>
                <a:solidFill>
                  <a:schemeClr val="dk1"/>
                </a:solidFill>
              </a:rPr>
              <a:t>Open a web browser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>
                <a:solidFill>
                  <a:schemeClr val="dk1"/>
                </a:solidFill>
              </a:rPr>
              <a:t>In the search bar enter</a:t>
            </a:r>
            <a:br>
              <a:rPr lang="en-US" sz="1600">
                <a:solidFill>
                  <a:schemeClr val="dk1"/>
                </a:solidFill>
              </a:rPr>
            </a:br>
            <a:r>
              <a:rPr lang="en-US" sz="1600">
                <a:solidFill>
                  <a:schemeClr val="dk1"/>
                </a:solidFill>
              </a:rPr>
              <a:t>www.google.com/business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>
                <a:solidFill>
                  <a:schemeClr val="dk1"/>
                </a:solidFill>
              </a:rPr>
              <a:t>Sign in with your Gmail account*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>
                <a:solidFill>
                  <a:schemeClr val="dk1"/>
                </a:solidFill>
              </a:rPr>
              <a:t>*If you don’t have a Gmail account raise your hand.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t/>
            </a:r>
            <a:endParaRPr sz="1600"/>
          </a:p>
        </p:txBody>
      </p:sp>
      <p:pic>
        <p:nvPicPr>
          <p:cNvPr id="196" name="Google Shape;196;p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8062" y="1012054"/>
            <a:ext cx="4056385" cy="5131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"/>
          <p:cNvSpPr txBox="1"/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</a:pPr>
            <a:r>
              <a:rPr lang="en-US"/>
              <a:t>Adding A New Location</a:t>
            </a:r>
            <a:endParaRPr/>
          </a:p>
        </p:txBody>
      </p:sp>
      <p:pic>
        <p:nvPicPr>
          <p:cNvPr id="202" name="Google Shape;202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7579" y="2028825"/>
            <a:ext cx="9036843" cy="40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D1426"/>
      </a:dk1>
      <a:lt1>
        <a:srgbClr val="FFFFFF"/>
      </a:lt1>
      <a:dk2>
        <a:srgbClr val="44546A"/>
      </a:dk2>
      <a:lt2>
        <a:srgbClr val="F8F8F6"/>
      </a:lt2>
      <a:accent1>
        <a:srgbClr val="C20B15"/>
      </a:accent1>
      <a:accent2>
        <a:srgbClr val="E04A52"/>
      </a:accent2>
      <a:accent3>
        <a:srgbClr val="586874"/>
      </a:accent3>
      <a:accent4>
        <a:srgbClr val="C1AC93"/>
      </a:accent4>
      <a:accent5>
        <a:srgbClr val="D1C2B5"/>
      </a:accent5>
      <a:accent6>
        <a:srgbClr val="000000"/>
      </a:accent6>
      <a:hlink>
        <a:srgbClr val="BFBFBF"/>
      </a:hlink>
      <a:folHlink>
        <a:srgbClr val="C20B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2021-07-16T20:25:48Z</dcterms:created>
  <dc:creator>Sara Varasteh</dc:creator>
</cp:coreProperties>
</file>