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qt4Bm6D6Fpnq8bJDsZM7+qoDm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/>
          <p:nvPr/>
        </p:nvSpPr>
        <p:spPr>
          <a:xfrm>
            <a:off x="565265" y="3712422"/>
            <a:ext cx="4455622" cy="2389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3"/>
          <p:cNvSpPr/>
          <p:nvPr/>
        </p:nvSpPr>
        <p:spPr>
          <a:xfrm>
            <a:off x="910685" y="756459"/>
            <a:ext cx="5513404" cy="502309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3"/>
          <p:cNvCxnSpPr/>
          <p:nvPr/>
        </p:nvCxnSpPr>
        <p:spPr>
          <a:xfrm>
            <a:off x="2689934" y="3713087"/>
            <a:ext cx="8637973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2689933" y="2534128"/>
            <a:ext cx="8591381" cy="10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body" idx="1"/>
          </p:nvPr>
        </p:nvSpPr>
        <p:spPr>
          <a:xfrm>
            <a:off x="2689225" y="2212900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2"/>
          </p:nvPr>
        </p:nvSpPr>
        <p:spPr>
          <a:xfrm>
            <a:off x="2677604" y="3803716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3"/>
          </p:nvPr>
        </p:nvSpPr>
        <p:spPr>
          <a:xfrm rot="-5400000">
            <a:off x="-442785" y="2461768"/>
            <a:ext cx="2332775" cy="1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/>
          <p:nvPr/>
        </p:nvSpPr>
        <p:spPr>
          <a:xfrm>
            <a:off x="9719746" y="2462991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/>
          <p:nvPr/>
        </p:nvSpPr>
        <p:spPr>
          <a:xfrm>
            <a:off x="713173" y="4089539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2"/>
          <p:cNvSpPr/>
          <p:nvPr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>
            <a:off x="1211062" y="4305667"/>
            <a:ext cx="9451020" cy="11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3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43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4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body" idx="3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4"/>
          <p:cNvSpPr txBox="1">
            <a:spLocks noGrp="1"/>
          </p:cNvSpPr>
          <p:nvPr>
            <p:ph type="body" idx="1"/>
          </p:nvPr>
        </p:nvSpPr>
        <p:spPr>
          <a:xfrm>
            <a:off x="839788" y="1932033"/>
            <a:ext cx="5157787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body" idx="3"/>
          </p:nvPr>
        </p:nvSpPr>
        <p:spPr>
          <a:xfrm>
            <a:off x="6172200" y="1932033"/>
            <a:ext cx="5183188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4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44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4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body" idx="5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 txBox="1">
            <a:spLocks noGrp="1"/>
          </p:cNvSpPr>
          <p:nvPr>
            <p:ph type="body" idx="1"/>
          </p:nvPr>
        </p:nvSpPr>
        <p:spPr>
          <a:xfrm>
            <a:off x="839788" y="1932033"/>
            <a:ext cx="5157787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body" idx="3"/>
          </p:nvPr>
        </p:nvSpPr>
        <p:spPr>
          <a:xfrm>
            <a:off x="6172200" y="1932033"/>
            <a:ext cx="5183188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5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6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6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46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4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body" idx="1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4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>
            <a:spLocks noGrp="1"/>
          </p:cNvSpPr>
          <p:nvPr>
            <p:ph type="pic" idx="2"/>
          </p:nvPr>
        </p:nvSpPr>
        <p:spPr>
          <a:xfrm>
            <a:off x="838200" y="532660"/>
            <a:ext cx="10515600" cy="557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/>
          <p:nvPr/>
        </p:nvSpPr>
        <p:spPr>
          <a:xfrm>
            <a:off x="0" y="0"/>
            <a:ext cx="3817398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17397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808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6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6"/>
          <p:cNvSpPr txBox="1">
            <a:spLocks noGrp="1"/>
          </p:cNvSpPr>
          <p:nvPr>
            <p:ph type="dt" idx="10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8"/>
          <p:cNvSpPr/>
          <p:nvPr/>
        </p:nvSpPr>
        <p:spPr>
          <a:xfrm>
            <a:off x="838200" y="407866"/>
            <a:ext cx="10498584" cy="116181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/>
          <p:nvPr/>
        </p:nvSpPr>
        <p:spPr>
          <a:xfrm>
            <a:off x="713173" y="281018"/>
            <a:ext cx="1523085" cy="1075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9"/>
          <p:cNvSpPr/>
          <p:nvPr/>
        </p:nvSpPr>
        <p:spPr>
          <a:xfrm>
            <a:off x="838200" y="407866"/>
            <a:ext cx="6752208" cy="116181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9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2"/>
          </p:nvPr>
        </p:nvSpPr>
        <p:spPr>
          <a:xfrm>
            <a:off x="7794625" y="1979613"/>
            <a:ext cx="3630613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/>
          <p:nvPr/>
        </p:nvSpPr>
        <p:spPr>
          <a:xfrm>
            <a:off x="713173" y="281019"/>
            <a:ext cx="1523085" cy="10869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0"/>
          <p:cNvSpPr/>
          <p:nvPr/>
        </p:nvSpPr>
        <p:spPr>
          <a:xfrm>
            <a:off x="838200" y="407866"/>
            <a:ext cx="10302536" cy="13727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40"/>
          <p:cNvCxnSpPr/>
          <p:nvPr/>
        </p:nvCxnSpPr>
        <p:spPr>
          <a:xfrm>
            <a:off x="1118586" y="1356952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294205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2"/>
          </p:nvPr>
        </p:nvSpPr>
        <p:spPr>
          <a:xfrm>
            <a:off x="1038686" y="1461827"/>
            <a:ext cx="9712171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/>
          <p:nvPr/>
        </p:nvSpPr>
        <p:spPr>
          <a:xfrm>
            <a:off x="9719746" y="2462991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/>
          <p:nvPr/>
        </p:nvSpPr>
        <p:spPr>
          <a:xfrm>
            <a:off x="713173" y="4089539"/>
            <a:ext cx="1523085" cy="1751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1"/>
          <p:cNvSpPr/>
          <p:nvPr/>
        </p:nvSpPr>
        <p:spPr>
          <a:xfrm>
            <a:off x="882590" y="2632801"/>
            <a:ext cx="10190824" cy="307553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41"/>
          <p:cNvCxnSpPr/>
          <p:nvPr/>
        </p:nvCxnSpPr>
        <p:spPr>
          <a:xfrm>
            <a:off x="1278384" y="5103326"/>
            <a:ext cx="1107341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1211062" y="4305667"/>
            <a:ext cx="94510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1"/>
          </p:nvPr>
        </p:nvSpPr>
        <p:spPr>
          <a:xfrm>
            <a:off x="1198484" y="5208201"/>
            <a:ext cx="9463275" cy="22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2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32" descr="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817246" y="6264413"/>
            <a:ext cx="1536554" cy="274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title"/>
          </p:nvPr>
        </p:nvSpPr>
        <p:spPr>
          <a:xfrm>
            <a:off x="2689933" y="2534128"/>
            <a:ext cx="8591381" cy="104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LinkedIn For Small Business</a:t>
            </a:r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body" idx="2"/>
          </p:nvPr>
        </p:nvSpPr>
        <p:spPr>
          <a:xfrm>
            <a:off x="2677604" y="3803716"/>
            <a:ext cx="859155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900"/>
              <a:t>REACH A PROFESSIONAL AUDIENCE ON LINKEDIN</a:t>
            </a:r>
            <a:endParaRPr sz="900"/>
          </a:p>
        </p:txBody>
      </p:sp>
      <p:sp>
        <p:nvSpPr>
          <p:cNvPr id="142" name="Google Shape;142;p1"/>
          <p:cNvSpPr txBox="1">
            <a:spLocks noGrp="1"/>
          </p:cNvSpPr>
          <p:nvPr>
            <p:ph type="body" idx="3"/>
          </p:nvPr>
        </p:nvSpPr>
        <p:spPr>
          <a:xfrm rot="-5400000">
            <a:off x="-442785" y="2461768"/>
            <a:ext cx="2332775" cy="1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LAST UPDATED | JULY 21,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Start Making Connections</a:t>
            </a:r>
            <a:endParaRPr/>
          </a:p>
        </p:txBody>
      </p:sp>
      <p:grpSp>
        <p:nvGrpSpPr>
          <p:cNvPr id="219" name="Google Shape;219;p10"/>
          <p:cNvGrpSpPr/>
          <p:nvPr/>
        </p:nvGrpSpPr>
        <p:grpSpPr>
          <a:xfrm>
            <a:off x="2775502" y="2046455"/>
            <a:ext cx="5913632" cy="4198984"/>
            <a:chOff x="2775502" y="2046455"/>
            <a:chExt cx="5913632" cy="4198984"/>
          </a:xfrm>
        </p:grpSpPr>
        <p:pic>
          <p:nvPicPr>
            <p:cNvPr id="220" name="Google Shape;2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75502" y="2046455"/>
              <a:ext cx="5913632" cy="4198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0" descr="A screenshot of a cell phon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59374" t="55649" b="26805"/>
            <a:stretch/>
          </p:blipFill>
          <p:spPr>
            <a:xfrm>
              <a:off x="2857499" y="5033645"/>
              <a:ext cx="1928930" cy="3859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Keep connecting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PEOPLE YOU MAY KNOW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LinkedIn makes it very easy to connect with other professionals, colleagues, and past clients.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Click on “My Network” in the menu.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Start scrolling.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Click connect for everyone in your professional network.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Use the search bar to find specific people.</a:t>
            </a:r>
            <a:endParaRPr/>
          </a:p>
        </p:txBody>
      </p:sp>
      <p:pic>
        <p:nvPicPr>
          <p:cNvPr id="228" name="Google Shape;228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87863" y="1383440"/>
            <a:ext cx="3651099" cy="429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03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Creating a Company Page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Access “Create a LinkedIn Page”</a:t>
            </a:r>
            <a:endParaRPr/>
          </a:p>
        </p:txBody>
      </p:sp>
      <p:pic>
        <p:nvPicPr>
          <p:cNvPr id="240" name="Google Shape;240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73483"/>
            <a:ext cx="6751638" cy="357627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>
            <a:spLocks noGrp="1"/>
          </p:cNvSpPr>
          <p:nvPr>
            <p:ph type="body" idx="2"/>
          </p:nvPr>
        </p:nvSpPr>
        <p:spPr>
          <a:xfrm>
            <a:off x="9008920" y="1979613"/>
            <a:ext cx="2634529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Click “Work” in the header menu.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Then click “Create a Company Page”</a:t>
            </a:r>
            <a:endParaRPr/>
          </a:p>
        </p:txBody>
      </p:sp>
      <p:pic>
        <p:nvPicPr>
          <p:cNvPr id="242" name="Google Shape;24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3228" y="3539784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/>
          <p:nvPr/>
        </p:nvSpPr>
        <p:spPr>
          <a:xfrm>
            <a:off x="5877550" y="5568605"/>
            <a:ext cx="1496291" cy="272761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 sz="1800" b="1">
                <a:solidFill>
                  <a:schemeClr val="accent1"/>
                </a:solidFill>
              </a:rPr>
              <a:t>SELECT THE CORRECT SIZE OF BUSINESS.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If you have more than 200 employees, congratulations.</a:t>
            </a:r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Create a LinkedIn Page</a:t>
            </a:r>
            <a:endParaRPr/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3228" y="3539784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9117"/>
            <a:ext cx="10515600" cy="40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Page Identity and Company Details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1600" b="1">
                <a:solidFill>
                  <a:schemeClr val="accent1"/>
                </a:solidFill>
              </a:rPr>
              <a:t>PAGE IDENTITY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How is your company displayed online?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1600" b="1">
                <a:solidFill>
                  <a:schemeClr val="accent1"/>
                </a:solidFill>
              </a:rPr>
              <a:t>COMPANY DETAILS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What does your company do, and what is its scale?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1600" b="1">
                <a:solidFill>
                  <a:schemeClr val="accent1"/>
                </a:solidFill>
              </a:rPr>
              <a:t>PROFILE DETAILS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Very basic branding.</a:t>
            </a:r>
            <a:endParaRPr/>
          </a:p>
        </p:txBody>
      </p:sp>
      <p:pic>
        <p:nvPicPr>
          <p:cNvPr id="263" name="Google Shape;263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Input Your Profile Details And Preview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b="1">
                <a:solidFill>
                  <a:schemeClr val="accent1"/>
                </a:solidFill>
              </a:rPr>
              <a:t>START EDITING WHAT PEOPLE SEE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On this page we will be adding more key information: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Company Description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Specialties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Address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70" name="Google Shape;270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Your Company Admin View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body" idx="2"/>
          </p:nvPr>
        </p:nvSpPr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b="1">
                <a:solidFill>
                  <a:schemeClr val="accent1"/>
                </a:solidFill>
              </a:rPr>
              <a:t>FROM THE ADMIN 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Click the “Add” button in the box labelled “Description”.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b="1">
                <a:solidFill>
                  <a:schemeClr val="accent1"/>
                </a:solidFill>
              </a:rPr>
              <a:t>ENTER YOUR COMPANY DESCRIPTION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Aim for a minimum of 500 characters.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Write your description like an executive summary or elevator pitch; try to capture how you solve problems and how you are differentiated.</a:t>
            </a:r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Your Company Admin View</a:t>
            </a:r>
            <a:endParaRPr/>
          </a:p>
        </p:txBody>
      </p:sp>
      <p:pic>
        <p:nvPicPr>
          <p:cNvPr id="279" name="Google Shape;27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10" y="2029870"/>
            <a:ext cx="4953951" cy="391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Scroll to the bottom of the page, and you will find the Specialties section.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Specialties are keywords that help people find your business.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 up to 20 keywords.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Make specific to your business.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When you are done, click “Save”.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Specialties</a:t>
            </a:r>
            <a:endParaRPr/>
          </a:p>
        </p:txBody>
      </p:sp>
      <p:pic>
        <p:nvPicPr>
          <p:cNvPr id="286" name="Google Shape;286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4404193" y="2777601"/>
            <a:ext cx="71643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b="1"/>
              <a:t>People First Marketing</a:t>
            </a:r>
            <a:endParaRPr b="1"/>
          </a:p>
        </p:txBody>
      </p:sp>
      <p:sp>
        <p:nvSpPr>
          <p:cNvPr id="148" name="Google Shape;148;p2"/>
          <p:cNvSpPr txBox="1"/>
          <p:nvPr/>
        </p:nvSpPr>
        <p:spPr>
          <a:xfrm>
            <a:off x="299190" y="5764347"/>
            <a:ext cx="2690282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P: </a:t>
            </a: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519-835-3009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E: </a:t>
            </a: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hello@2h.media</a:t>
            </a:r>
            <a:endParaRPr/>
          </a:p>
        </p:txBody>
      </p:sp>
      <p:pic>
        <p:nvPicPr>
          <p:cNvPr id="149" name="Google Shape;149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828" y="252072"/>
            <a:ext cx="3434913" cy="7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601" y="4913991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946" y="1498345"/>
            <a:ext cx="313714" cy="31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601" y="1986295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601" y="2474244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7601" y="2962193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7601" y="3450142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7601" y="3938091"/>
            <a:ext cx="312718" cy="3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 descr="Shape, icon, arrow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7601" y="4426040"/>
            <a:ext cx="312718" cy="31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 txBox="1"/>
          <p:nvPr/>
        </p:nvSpPr>
        <p:spPr>
          <a:xfrm>
            <a:off x="4466944" y="3847359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transparency and communication to build business relationships.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>
            <a:off x="797821" y="1526782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Ecommerce</a:t>
            </a:r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797821" y="2014731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Web Development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797821" y="2502680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Branding</a:t>
            </a:r>
            <a:endParaRPr/>
          </a:p>
        </p:txBody>
      </p:sp>
      <p:sp>
        <p:nvSpPr>
          <p:cNvPr id="162" name="Google Shape;162;p2"/>
          <p:cNvSpPr txBox="1"/>
          <p:nvPr/>
        </p:nvSpPr>
        <p:spPr>
          <a:xfrm>
            <a:off x="797821" y="2990628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Email Marketing</a:t>
            </a:r>
            <a:endParaRPr/>
          </a:p>
        </p:txBody>
      </p:sp>
      <p:sp>
        <p:nvSpPr>
          <p:cNvPr id="163" name="Google Shape;163;p2"/>
          <p:cNvSpPr txBox="1"/>
          <p:nvPr/>
        </p:nvSpPr>
        <p:spPr>
          <a:xfrm>
            <a:off x="797821" y="3478580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Film &amp; Photography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797821" y="3966529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/>
          </a:p>
        </p:txBody>
      </p:sp>
      <p:sp>
        <p:nvSpPr>
          <p:cNvPr id="165" name="Google Shape;165;p2"/>
          <p:cNvSpPr txBox="1"/>
          <p:nvPr/>
        </p:nvSpPr>
        <p:spPr>
          <a:xfrm>
            <a:off x="797821" y="4454478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Crowdfunding</a:t>
            </a:r>
            <a:endParaRPr/>
          </a:p>
        </p:txBody>
      </p:sp>
      <p:sp>
        <p:nvSpPr>
          <p:cNvPr id="166" name="Google Shape;166;p2"/>
          <p:cNvSpPr txBox="1"/>
          <p:nvPr/>
        </p:nvSpPr>
        <p:spPr>
          <a:xfrm>
            <a:off x="797821" y="4942426"/>
            <a:ext cx="2690282" cy="28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Digital Marketing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Back To The Admin Panel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body" idx="2"/>
          </p:nvPr>
        </p:nvSpPr>
        <p:spPr>
          <a:xfrm>
            <a:off x="7197755" y="1979613"/>
            <a:ext cx="4227484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Almost done!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Click the “Add” button in the box labelled “Location”.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293" name="Google Shape;29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3837" y="1815224"/>
            <a:ext cx="5925135" cy="464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Take some time to fill in your address details.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If you do not have a business address, click the box labelled, “My organization doesn’t have a street address”.</a:t>
            </a:r>
            <a:endParaRPr/>
          </a:p>
        </p:txBody>
      </p:sp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Add Your Company Address</a:t>
            </a:r>
            <a:endParaRPr/>
          </a:p>
        </p:txBody>
      </p:sp>
      <p:pic>
        <p:nvPicPr>
          <p:cNvPr id="300" name="Google Shape;300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Announce your new company page.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Describe what your company does.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Remember to tag 2H Media so that we can leave a comment.</a:t>
            </a:r>
            <a:endParaRPr/>
          </a:p>
        </p:txBody>
      </p:sp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Create Your First Company Post</a:t>
            </a:r>
            <a:endParaRPr/>
          </a:p>
        </p:txBody>
      </p:sp>
      <p:pic>
        <p:nvPicPr>
          <p:cNvPr id="307" name="Google Shape;307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Your company post appears in your feed along with some basic information such as company name, post date, and follower count.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From here, people can like, comment on your post, and share it to their personal or company pages.</a:t>
            </a:r>
            <a:endParaRPr/>
          </a:p>
        </p:txBody>
      </p:sp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How Your Post Appears</a:t>
            </a:r>
            <a:endParaRPr/>
          </a:p>
        </p:txBody>
      </p:sp>
      <p:pic>
        <p:nvPicPr>
          <p:cNvPr id="314" name="Google Shape;314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24109"/>
            <a:ext cx="51816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/>
              <a:t>Follow A Hashtag</a:t>
            </a:r>
            <a:endParaRPr/>
          </a:p>
        </p:txBody>
      </p:sp>
      <p:sp>
        <p:nvSpPr>
          <p:cNvPr id="320" name="Google Shape;320;p24"/>
          <p:cNvSpPr txBox="1">
            <a:spLocks noGrp="1"/>
          </p:cNvSpPr>
          <p:nvPr>
            <p:ph type="body" idx="2"/>
          </p:nvPr>
        </p:nvSpPr>
        <p:spPr>
          <a:xfrm>
            <a:off x="7097087" y="1979613"/>
            <a:ext cx="4328152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From the admin panel, click the “Add” button in the box labelled “Hashtags”.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On the “Edit” screen, click the “Add a hashtag” link.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Add up to 3 hashtags that are relevant to your business.</a:t>
            </a:r>
            <a:endParaRPr/>
          </a:p>
        </p:txBody>
      </p:sp>
      <p:pic>
        <p:nvPicPr>
          <p:cNvPr id="321" name="Google Shape;32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3123" y="1835250"/>
            <a:ext cx="5790007" cy="463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Adding an additional User</a:t>
            </a:r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body" idx="2"/>
          </p:nvPr>
        </p:nvSpPr>
        <p:spPr>
          <a:xfrm>
            <a:off x="6920917" y="1979613"/>
            <a:ext cx="4504321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Last steps!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Click “</a:t>
            </a:r>
            <a:r>
              <a:rPr lang="en-US" sz="2000" b="1"/>
              <a:t>Admin tools</a:t>
            </a:r>
            <a:r>
              <a:rPr lang="en-US" sz="2000"/>
              <a:t>” in the top right corner of the page. Then, click “</a:t>
            </a:r>
            <a:r>
              <a:rPr lang="en-US" sz="2000" b="1"/>
              <a:t>Manage admins</a:t>
            </a:r>
            <a:r>
              <a:rPr lang="en-US" sz="2000"/>
              <a:t>” in the dropdown menu.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328" name="Google Shape;32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904112"/>
            <a:ext cx="5370896" cy="416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/>
              <a:t>Managing Your Admins</a:t>
            </a:r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body" idx="2"/>
          </p:nvPr>
        </p:nvSpPr>
        <p:spPr>
          <a:xfrm>
            <a:off x="7794625" y="1979613"/>
            <a:ext cx="3630613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From here you can add new users that can act on behalf of your company page.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Enter a user in the search bar, and send them an invite (they will also need a personal LinkedIn profile).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335" name="Google Shape;33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5572"/>
            <a:ext cx="6751638" cy="355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Page Complete</a:t>
            </a:r>
            <a:endParaRPr/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758" y="1616088"/>
            <a:ext cx="7301592" cy="507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04</a:t>
            </a:r>
            <a:endParaRPr/>
          </a:p>
        </p:txBody>
      </p:sp>
      <p:sp>
        <p:nvSpPr>
          <p:cNvPr id="347" name="Google Shape;347;p28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Tips &amp; Tricks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Supercharge Your Followers</a:t>
            </a:r>
            <a:endParaRPr/>
          </a:p>
        </p:txBody>
      </p:sp>
      <p:sp>
        <p:nvSpPr>
          <p:cNvPr id="353" name="Google Shape;353;p29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INVITE CONNECTIONS TO FOLLOW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You get 100 credits per month. Aim to use all of them.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Whenever someone accepts, you get your credit back early.</a:t>
            </a:r>
            <a:endParaRPr/>
          </a:p>
        </p:txBody>
      </p:sp>
      <p:pic>
        <p:nvPicPr>
          <p:cNvPr id="354" name="Google Shape;354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849" t="1660" r="2364" b="1996"/>
          <a:stretch/>
        </p:blipFill>
        <p:spPr>
          <a:xfrm>
            <a:off x="7835318" y="906012"/>
            <a:ext cx="3724712" cy="48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314545" y="1521406"/>
            <a:ext cx="71643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What You’ll Learn</a:t>
            </a:r>
            <a:endParaRPr b="1"/>
          </a:p>
        </p:txBody>
      </p:sp>
      <p:sp>
        <p:nvSpPr>
          <p:cNvPr id="172" name="Google Shape;172;p3"/>
          <p:cNvSpPr txBox="1"/>
          <p:nvPr/>
        </p:nvSpPr>
        <p:spPr>
          <a:xfrm>
            <a:off x="4314546" y="2539012"/>
            <a:ext cx="7316700" cy="2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LinkedIn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it’s important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started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Creating a Company Page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Tips &amp; Tricks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 &amp; 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title"/>
          </p:nvPr>
        </p:nvSpPr>
        <p:spPr>
          <a:xfrm>
            <a:off x="1051264" y="612561"/>
            <a:ext cx="6414856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Supercharge your followers</a:t>
            </a: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body" idx="1"/>
          </p:nvPr>
        </p:nvSpPr>
        <p:spPr>
          <a:xfrm>
            <a:off x="838200" y="1979613"/>
            <a:ext cx="6751638" cy="41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CREATE YOUR OWN CROSS-POSTING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Alternate between posting on your personal page and your company page.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This method makes connections that do not follow your page more likely to see your content.</a:t>
            </a:r>
            <a:endParaRPr/>
          </a:p>
        </p:txBody>
      </p:sp>
      <p:pic>
        <p:nvPicPr>
          <p:cNvPr id="361" name="Google Shape;361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82" t="1517"/>
          <a:stretch/>
        </p:blipFill>
        <p:spPr>
          <a:xfrm>
            <a:off x="7843706" y="1652631"/>
            <a:ext cx="4103366" cy="4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/>
          <p:nvPr/>
        </p:nvSpPr>
        <p:spPr>
          <a:xfrm>
            <a:off x="4419600" y="2476870"/>
            <a:ext cx="4218049" cy="303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I get the slides?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https://2h.media. The slides are on the workshop page.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connect?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2H Media on LinkedIn.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questions?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us a call.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519-835-3009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E: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hello@2h.media</a:t>
            </a:r>
            <a:endParaRPr/>
          </a:p>
        </p:txBody>
      </p:sp>
      <p:sp>
        <p:nvSpPr>
          <p:cNvPr id="367" name="Google Shape;367;p31"/>
          <p:cNvSpPr txBox="1">
            <a:spLocks noGrp="1"/>
          </p:cNvSpPr>
          <p:nvPr>
            <p:ph type="body" idx="1"/>
          </p:nvPr>
        </p:nvSpPr>
        <p:spPr>
          <a:xfrm>
            <a:off x="4314545" y="1247947"/>
            <a:ext cx="71643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b="1"/>
              <a:t>Questions?</a:t>
            </a:r>
            <a:endParaRPr b="1"/>
          </a:p>
        </p:txBody>
      </p:sp>
      <p:pic>
        <p:nvPicPr>
          <p:cNvPr id="368" name="Google Shape;368;p3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78" y="3077296"/>
            <a:ext cx="3335256" cy="70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b="1">
                <a:solidFill>
                  <a:schemeClr val="accent1"/>
                </a:solidFill>
              </a:rPr>
              <a:t>LINKEDIN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It’s a </a:t>
            </a:r>
            <a:r>
              <a:rPr lang="en-US" b="1"/>
              <a:t>social network </a:t>
            </a:r>
            <a:r>
              <a:rPr lang="en-US"/>
              <a:t>that is actually about networking. Post jobs, share your work experience, and extend your reach beyond friends and family.</a:t>
            </a:r>
            <a:endParaRPr/>
          </a:p>
        </p:txBody>
      </p:sp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What Is Linkedin?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838200" y="2029117"/>
            <a:ext cx="10515600" cy="40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Deals are not signed on Instagram. Creating a successful network means connecting with real-world influencers.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Connect with past clients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Frame your content with a business focus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Immerse yourself in industry</a:t>
            </a:r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Why Is It Important To Use Linkedin?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01</a:t>
            </a:r>
            <a:endParaRPr/>
          </a:p>
        </p:txBody>
      </p:sp>
      <p:sp>
        <p:nvSpPr>
          <p:cNvPr id="190" name="Google Shape;190;p6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Getting Started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Sign-in To Linkedin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838199" y="2054582"/>
            <a:ext cx="4256315" cy="427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 BY STEP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a web browser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search bar enter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www.linkedin.com/login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Sign-in to your account.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*If you do not have an account, raise your hand.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200" y="2054582"/>
            <a:ext cx="4591608" cy="375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838200" y="2024109"/>
            <a:ext cx="5181600" cy="41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b="1">
                <a:solidFill>
                  <a:schemeClr val="accent1"/>
                </a:solidFill>
              </a:rPr>
              <a:t>YOUR PERSONAL LINKEDIN PROFILE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In most cases, your personal profile will be your first online impression on members of your network.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Make it your profile. Be authentic, honest and professional.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You need a personal profile to create a company page.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Take the time to develop your history.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05" name="Google Shape;205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43261" y="2024109"/>
            <a:ext cx="4482548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1051264" y="559293"/>
            <a:ext cx="9699594" cy="104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It starts with you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0" y="2924080"/>
            <a:ext cx="3808520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/>
              <a:t>02</a:t>
            </a:r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body" idx="1"/>
          </p:nvPr>
        </p:nvSpPr>
        <p:spPr>
          <a:xfrm>
            <a:off x="4314545" y="2924080"/>
            <a:ext cx="7164281" cy="77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Making Connections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D1426"/>
      </a:dk1>
      <a:lt1>
        <a:srgbClr val="FFFFFF"/>
      </a:lt1>
      <a:dk2>
        <a:srgbClr val="44546A"/>
      </a:dk2>
      <a:lt2>
        <a:srgbClr val="F8F8F6"/>
      </a:lt2>
      <a:accent1>
        <a:srgbClr val="C20B15"/>
      </a:accent1>
      <a:accent2>
        <a:srgbClr val="E04A52"/>
      </a:accent2>
      <a:accent3>
        <a:srgbClr val="586874"/>
      </a:accent3>
      <a:accent4>
        <a:srgbClr val="C1AC93"/>
      </a:accent4>
      <a:accent5>
        <a:srgbClr val="D1C2B5"/>
      </a:accent5>
      <a:accent6>
        <a:srgbClr val="000000"/>
      </a:accent6>
      <a:hlink>
        <a:srgbClr val="00218A"/>
      </a:hlink>
      <a:folHlink>
        <a:srgbClr val="C20B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Widescreen</PresentationFormat>
  <Paragraphs>142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Roboto</vt:lpstr>
      <vt:lpstr>Noto Sans Symbols</vt:lpstr>
      <vt:lpstr>Arial</vt:lpstr>
      <vt:lpstr>Office Theme</vt:lpstr>
      <vt:lpstr>LinkedIn For Small Business</vt:lpstr>
      <vt:lpstr>PowerPoint Presentation</vt:lpstr>
      <vt:lpstr>PowerPoint Presentation</vt:lpstr>
      <vt:lpstr>What Is Linkedin?</vt:lpstr>
      <vt:lpstr>Why Is It Important To Use Linkedin?</vt:lpstr>
      <vt:lpstr>01</vt:lpstr>
      <vt:lpstr>Sign-in To Linkedin</vt:lpstr>
      <vt:lpstr>It starts with you</vt:lpstr>
      <vt:lpstr>02</vt:lpstr>
      <vt:lpstr>Start Making Connections</vt:lpstr>
      <vt:lpstr>Keep connecting</vt:lpstr>
      <vt:lpstr>03</vt:lpstr>
      <vt:lpstr>Access “Create a LinkedIn Page”</vt:lpstr>
      <vt:lpstr>Create a LinkedIn Page</vt:lpstr>
      <vt:lpstr>Page Identity and Company Details</vt:lpstr>
      <vt:lpstr>Input Your Profile Details And Preview</vt:lpstr>
      <vt:lpstr>Your Company Admin View</vt:lpstr>
      <vt:lpstr>Your Company Admin View</vt:lpstr>
      <vt:lpstr>Specialties</vt:lpstr>
      <vt:lpstr>Back To The Admin Panel</vt:lpstr>
      <vt:lpstr>Add Your Company Address</vt:lpstr>
      <vt:lpstr>Create Your First Company Post</vt:lpstr>
      <vt:lpstr>How Your Post Appears</vt:lpstr>
      <vt:lpstr>Follow A Hashtag</vt:lpstr>
      <vt:lpstr>Adding an additional User</vt:lpstr>
      <vt:lpstr>Managing Your Admins</vt:lpstr>
      <vt:lpstr>Page Complete</vt:lpstr>
      <vt:lpstr>04</vt:lpstr>
      <vt:lpstr>Supercharge Your Followers</vt:lpstr>
      <vt:lpstr>Supercharge your followers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For Small Business</dc:title>
  <dc:creator>Sara Varasteh</dc:creator>
  <cp:lastModifiedBy>2H Media</cp:lastModifiedBy>
  <cp:revision>1</cp:revision>
  <dcterms:created xsi:type="dcterms:W3CDTF">2021-07-16T20:25:48Z</dcterms:created>
  <dcterms:modified xsi:type="dcterms:W3CDTF">2021-07-22T12:33:27Z</dcterms:modified>
</cp:coreProperties>
</file>